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262" r:id="rId2"/>
    <p:sldId id="263" r:id="rId3"/>
    <p:sldId id="264" r:id="rId4"/>
    <p:sldId id="265" r:id="rId5"/>
    <p:sldId id="280" r:id="rId6"/>
    <p:sldId id="281" r:id="rId7"/>
    <p:sldId id="282" r:id="rId8"/>
    <p:sldId id="266" r:id="rId9"/>
    <p:sldId id="283" r:id="rId10"/>
    <p:sldId id="300" r:id="rId11"/>
    <p:sldId id="267" r:id="rId12"/>
    <p:sldId id="268" r:id="rId13"/>
    <p:sldId id="285" r:id="rId14"/>
    <p:sldId id="286" r:id="rId15"/>
    <p:sldId id="269" r:id="rId16"/>
    <p:sldId id="270" r:id="rId17"/>
    <p:sldId id="287" r:id="rId18"/>
    <p:sldId id="271" r:id="rId19"/>
    <p:sldId id="288" r:id="rId20"/>
    <p:sldId id="290" r:id="rId21"/>
    <p:sldId id="289" r:id="rId22"/>
    <p:sldId id="273" r:id="rId23"/>
    <p:sldId id="291" r:id="rId24"/>
    <p:sldId id="292" r:id="rId25"/>
    <p:sldId id="293" r:id="rId26"/>
    <p:sldId id="274" r:id="rId27"/>
    <p:sldId id="294" r:id="rId28"/>
    <p:sldId id="295" r:id="rId29"/>
    <p:sldId id="296" r:id="rId30"/>
    <p:sldId id="275" r:id="rId31"/>
    <p:sldId id="301" r:id="rId32"/>
    <p:sldId id="279" r:id="rId33"/>
    <p:sldId id="299" r:id="rId34"/>
  </p:sldIdLst>
  <p:sldSz cx="9144000" cy="6858000" type="screen4x3"/>
  <p:notesSz cx="7102475" cy="1023302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99"/>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6086" autoAdjust="0"/>
  </p:normalViewPr>
  <p:slideViewPr>
    <p:cSldViewPr>
      <p:cViewPr varScale="1">
        <p:scale>
          <a:sx n="102" d="100"/>
          <a:sy n="102" d="100"/>
        </p:scale>
        <p:origin x="12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4842"/>
    </p:cViewPr>
  </p:sorterViewPr>
  <p:notesViewPr>
    <p:cSldViewPr>
      <p:cViewPr varScale="1">
        <p:scale>
          <a:sx n="70" d="100"/>
          <a:sy n="70" d="100"/>
        </p:scale>
        <p:origin x="334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CF7AC9-3CF5-1DB6-3D0D-3DCC9C34B360}"/>
              </a:ext>
            </a:extLst>
          </p:cNvPr>
          <p:cNvSpPr>
            <a:spLocks noGrp="1"/>
          </p:cNvSpPr>
          <p:nvPr>
            <p:ph type="hdr" sz="quarter"/>
          </p:nvPr>
        </p:nvSpPr>
        <p:spPr>
          <a:xfrm>
            <a:off x="0" y="0"/>
            <a:ext cx="3077739" cy="513429"/>
          </a:xfrm>
          <a:prstGeom prst="rect">
            <a:avLst/>
          </a:prstGeom>
        </p:spPr>
        <p:txBody>
          <a:bodyPr vert="horz" lIns="99051" tIns="49526" rIns="99051" bIns="49526" rtlCol="0"/>
          <a:lstStyle>
            <a:lvl1pPr algn="l">
              <a:defRPr sz="1300"/>
            </a:lvl1pPr>
          </a:lstStyle>
          <a:p>
            <a:endParaRPr lang="en-US" sz="1000" dirty="0"/>
          </a:p>
        </p:txBody>
      </p:sp>
      <p:sp>
        <p:nvSpPr>
          <p:cNvPr id="3" name="Date Placeholder 2">
            <a:extLst>
              <a:ext uri="{FF2B5EF4-FFF2-40B4-BE49-F238E27FC236}">
                <a16:creationId xmlns:a16="http://schemas.microsoft.com/office/drawing/2014/main" id="{D10D65D7-0A1C-293D-4D20-51C469980B97}"/>
              </a:ext>
            </a:extLst>
          </p:cNvPr>
          <p:cNvSpPr>
            <a:spLocks noGrp="1"/>
          </p:cNvSpPr>
          <p:nvPr>
            <p:ph type="dt" sz="quarter" idx="1"/>
          </p:nvPr>
        </p:nvSpPr>
        <p:spPr>
          <a:xfrm>
            <a:off x="4023093" y="0"/>
            <a:ext cx="3077739" cy="513429"/>
          </a:xfrm>
          <a:prstGeom prst="rect">
            <a:avLst/>
          </a:prstGeom>
        </p:spPr>
        <p:txBody>
          <a:bodyPr vert="horz" lIns="99051" tIns="49526" rIns="99051" bIns="49526" rtlCol="0"/>
          <a:lstStyle>
            <a:lvl1pPr algn="r">
              <a:defRPr sz="1300"/>
            </a:lvl1pPr>
          </a:lstStyle>
          <a:p>
            <a:r>
              <a:rPr lang="en-US" sz="1000"/>
              <a:t>12/31/2023 am</a:t>
            </a:r>
          </a:p>
        </p:txBody>
      </p:sp>
      <p:sp>
        <p:nvSpPr>
          <p:cNvPr id="4" name="Footer Placeholder 3">
            <a:extLst>
              <a:ext uri="{FF2B5EF4-FFF2-40B4-BE49-F238E27FC236}">
                <a16:creationId xmlns:a16="http://schemas.microsoft.com/office/drawing/2014/main" id="{2F5AD957-05FB-649D-4EF8-74049739BE3F}"/>
              </a:ext>
            </a:extLst>
          </p:cNvPr>
          <p:cNvSpPr>
            <a:spLocks noGrp="1"/>
          </p:cNvSpPr>
          <p:nvPr>
            <p:ph type="ftr" sz="quarter" idx="2"/>
          </p:nvPr>
        </p:nvSpPr>
        <p:spPr>
          <a:xfrm>
            <a:off x="0" y="9719599"/>
            <a:ext cx="3077739" cy="513428"/>
          </a:xfrm>
          <a:prstGeom prst="rect">
            <a:avLst/>
          </a:prstGeom>
        </p:spPr>
        <p:txBody>
          <a:bodyPr vert="horz" lIns="99051" tIns="49526" rIns="99051" bIns="49526" rtlCol="0" anchor="b"/>
          <a:lstStyle>
            <a:lvl1pPr algn="l">
              <a:defRPr sz="1300"/>
            </a:lvl1pPr>
          </a:lstStyle>
          <a:p>
            <a:r>
              <a:rPr lang="en-US" sz="1000"/>
              <a:t>Randy Childs</a:t>
            </a:r>
          </a:p>
        </p:txBody>
      </p:sp>
      <p:sp>
        <p:nvSpPr>
          <p:cNvPr id="5" name="Slide Number Placeholder 4">
            <a:extLst>
              <a:ext uri="{FF2B5EF4-FFF2-40B4-BE49-F238E27FC236}">
                <a16:creationId xmlns:a16="http://schemas.microsoft.com/office/drawing/2014/main" id="{6FCBAB89-C85C-FFF1-B0A7-3134F90D2707}"/>
              </a:ext>
            </a:extLst>
          </p:cNvPr>
          <p:cNvSpPr>
            <a:spLocks noGrp="1"/>
          </p:cNvSpPr>
          <p:nvPr>
            <p:ph type="sldNum" sz="quarter" idx="3"/>
          </p:nvPr>
        </p:nvSpPr>
        <p:spPr>
          <a:xfrm>
            <a:off x="4023093" y="9719599"/>
            <a:ext cx="3077739" cy="513428"/>
          </a:xfrm>
          <a:prstGeom prst="rect">
            <a:avLst/>
          </a:prstGeom>
        </p:spPr>
        <p:txBody>
          <a:bodyPr vert="horz" lIns="99051" tIns="49526" rIns="99051" bIns="49526" rtlCol="0" anchor="b"/>
          <a:lstStyle>
            <a:lvl1pPr algn="r">
              <a:defRPr sz="1300"/>
            </a:lvl1pPr>
          </a:lstStyle>
          <a:p>
            <a:fld id="{2DDE43C3-9E9F-41A7-B2F1-D2B83963677D}" type="slidenum">
              <a:rPr lang="en-US" sz="1000"/>
              <a:t>‹#›</a:t>
            </a:fld>
            <a:endParaRPr lang="en-US" sz="1000"/>
          </a:p>
        </p:txBody>
      </p:sp>
    </p:spTree>
    <p:extLst>
      <p:ext uri="{BB962C8B-B14F-4D97-AF65-F5344CB8AC3E}">
        <p14:creationId xmlns:p14="http://schemas.microsoft.com/office/powerpoint/2010/main" val="132176729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9"/>
          </a:xfrm>
          <a:prstGeom prst="rect">
            <a:avLst/>
          </a:prstGeom>
        </p:spPr>
        <p:txBody>
          <a:bodyPr vert="horz" lIns="99051" tIns="49526" rIns="99051" bIns="49526" rtlCol="0"/>
          <a:lstStyle>
            <a:lvl1pPr algn="l">
              <a:defRPr sz="1300"/>
            </a:lvl1pPr>
          </a:lstStyle>
          <a:p>
            <a:endParaRPr lang="en-US"/>
          </a:p>
        </p:txBody>
      </p:sp>
      <p:sp>
        <p:nvSpPr>
          <p:cNvPr id="3" name="Date Placeholder 2"/>
          <p:cNvSpPr>
            <a:spLocks noGrp="1"/>
          </p:cNvSpPr>
          <p:nvPr>
            <p:ph type="dt" idx="1"/>
          </p:nvPr>
        </p:nvSpPr>
        <p:spPr>
          <a:xfrm>
            <a:off x="4023093" y="0"/>
            <a:ext cx="3077739" cy="513429"/>
          </a:xfrm>
          <a:prstGeom prst="rect">
            <a:avLst/>
          </a:prstGeom>
        </p:spPr>
        <p:txBody>
          <a:bodyPr vert="horz" lIns="99051" tIns="49526" rIns="99051" bIns="49526" rtlCol="0"/>
          <a:lstStyle>
            <a:lvl1pPr algn="r">
              <a:defRPr sz="1300"/>
            </a:lvl1pPr>
          </a:lstStyle>
          <a:p>
            <a:r>
              <a:rPr lang="en-US"/>
              <a:t>12/31/2023 am</a:t>
            </a:r>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51" tIns="49526" rIns="99051" bIns="49526" rtlCol="0" anchor="ctr"/>
          <a:lstStyle/>
          <a:p>
            <a:endParaRPr lang="en-US"/>
          </a:p>
        </p:txBody>
      </p:sp>
      <p:sp>
        <p:nvSpPr>
          <p:cNvPr id="5" name="Notes Placeholder 4"/>
          <p:cNvSpPr>
            <a:spLocks noGrp="1"/>
          </p:cNvSpPr>
          <p:nvPr>
            <p:ph type="body" sz="quarter" idx="3"/>
          </p:nvPr>
        </p:nvSpPr>
        <p:spPr>
          <a:xfrm>
            <a:off x="710248" y="4924643"/>
            <a:ext cx="5681980" cy="4029253"/>
          </a:xfrm>
          <a:prstGeom prst="rect">
            <a:avLst/>
          </a:prstGeom>
        </p:spPr>
        <p:txBody>
          <a:bodyPr vert="horz" lIns="99051" tIns="49526" rIns="99051" bIns="495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9"/>
            <a:ext cx="3077739" cy="513428"/>
          </a:xfrm>
          <a:prstGeom prst="rect">
            <a:avLst/>
          </a:prstGeom>
        </p:spPr>
        <p:txBody>
          <a:bodyPr vert="horz" lIns="99051" tIns="49526" rIns="99051" bIns="49526" rtlCol="0" anchor="b"/>
          <a:lstStyle>
            <a:lvl1pPr algn="l">
              <a:defRPr sz="1300"/>
            </a:lvl1pPr>
          </a:lstStyle>
          <a:p>
            <a:r>
              <a:rPr lang="en-US"/>
              <a:t>Randy Childs</a:t>
            </a:r>
          </a:p>
        </p:txBody>
      </p:sp>
      <p:sp>
        <p:nvSpPr>
          <p:cNvPr id="7" name="Slide Number Placeholder 6"/>
          <p:cNvSpPr>
            <a:spLocks noGrp="1"/>
          </p:cNvSpPr>
          <p:nvPr>
            <p:ph type="sldNum" sz="quarter" idx="5"/>
          </p:nvPr>
        </p:nvSpPr>
        <p:spPr>
          <a:xfrm>
            <a:off x="4023093" y="9719599"/>
            <a:ext cx="3077739" cy="513428"/>
          </a:xfrm>
          <a:prstGeom prst="rect">
            <a:avLst/>
          </a:prstGeom>
        </p:spPr>
        <p:txBody>
          <a:bodyPr vert="horz" lIns="99051" tIns="49526" rIns="99051" bIns="49526" rtlCol="0" anchor="b"/>
          <a:lstStyle>
            <a:lvl1pPr algn="r">
              <a:defRPr sz="1300"/>
            </a:lvl1pPr>
          </a:lstStyle>
          <a:p>
            <a:fld id="{FB7D0FA2-0645-4573-8E11-707FD17A923F}" type="slidenum">
              <a:rPr lang="en-US" smtClean="0"/>
              <a:t>‹#›</a:t>
            </a:fld>
            <a:endParaRPr lang="en-US"/>
          </a:p>
        </p:txBody>
      </p:sp>
    </p:spTree>
    <p:extLst>
      <p:ext uri="{BB962C8B-B14F-4D97-AF65-F5344CB8AC3E}">
        <p14:creationId xmlns:p14="http://schemas.microsoft.com/office/powerpoint/2010/main" val="328043572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E5713B7-FE16-BCD1-A3F5-F9149DDDB8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455E1C7-77EC-2114-0A1D-27A81134A8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6CB7DA-FA8C-6FC5-0591-DA4905E15E21}"/>
              </a:ext>
            </a:extLst>
          </p:cNvPr>
          <p:cNvSpPr>
            <a:spLocks noGrp="1" noChangeArrowheads="1"/>
          </p:cNvSpPr>
          <p:nvPr>
            <p:ph type="sldNum" sz="quarter" idx="12"/>
          </p:nvPr>
        </p:nvSpPr>
        <p:spPr>
          <a:ln/>
        </p:spPr>
        <p:txBody>
          <a:bodyPr/>
          <a:lstStyle>
            <a:lvl1pPr>
              <a:defRPr/>
            </a:lvl1pPr>
          </a:lstStyle>
          <a:p>
            <a:pPr>
              <a:defRPr/>
            </a:pPr>
            <a:fld id="{0CFADDC6-E7C0-494E-81D7-E8637833E7D0}" type="slidenum">
              <a:rPr lang="en-US" altLang="en-US"/>
              <a:pPr>
                <a:defRPr/>
              </a:pPr>
              <a:t>‹#›</a:t>
            </a:fld>
            <a:endParaRPr lang="en-US" altLang="en-US"/>
          </a:p>
        </p:txBody>
      </p:sp>
    </p:spTree>
    <p:extLst>
      <p:ext uri="{BB962C8B-B14F-4D97-AF65-F5344CB8AC3E}">
        <p14:creationId xmlns:p14="http://schemas.microsoft.com/office/powerpoint/2010/main" val="11142285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1CDEAB3-B095-AE93-089B-070D8B237C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10C007-F737-E4CA-9259-B87F9B1FE9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96533B-E07F-4EC2-2A23-F9CE2B523E4D}"/>
              </a:ext>
            </a:extLst>
          </p:cNvPr>
          <p:cNvSpPr>
            <a:spLocks noGrp="1" noChangeArrowheads="1"/>
          </p:cNvSpPr>
          <p:nvPr>
            <p:ph type="sldNum" sz="quarter" idx="12"/>
          </p:nvPr>
        </p:nvSpPr>
        <p:spPr>
          <a:ln/>
        </p:spPr>
        <p:txBody>
          <a:bodyPr/>
          <a:lstStyle>
            <a:lvl1pPr>
              <a:defRPr/>
            </a:lvl1pPr>
          </a:lstStyle>
          <a:p>
            <a:pPr>
              <a:defRPr/>
            </a:pPr>
            <a:fld id="{698EBF87-E3F8-43CC-BC60-CEC5925F37B5}" type="slidenum">
              <a:rPr lang="en-US" altLang="en-US"/>
              <a:pPr>
                <a:defRPr/>
              </a:pPr>
              <a:t>‹#›</a:t>
            </a:fld>
            <a:endParaRPr lang="en-US" altLang="en-US"/>
          </a:p>
        </p:txBody>
      </p:sp>
    </p:spTree>
    <p:extLst>
      <p:ext uri="{BB962C8B-B14F-4D97-AF65-F5344CB8AC3E}">
        <p14:creationId xmlns:p14="http://schemas.microsoft.com/office/powerpoint/2010/main" val="250054559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972FFB-DB24-97DE-9ACD-A919C5373C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B86D55-949F-CA66-0559-1F259F8682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1AC4E5A-30EF-274D-7DD4-57D5AF9615E7}"/>
              </a:ext>
            </a:extLst>
          </p:cNvPr>
          <p:cNvSpPr>
            <a:spLocks noGrp="1" noChangeArrowheads="1"/>
          </p:cNvSpPr>
          <p:nvPr>
            <p:ph type="sldNum" sz="quarter" idx="12"/>
          </p:nvPr>
        </p:nvSpPr>
        <p:spPr>
          <a:ln/>
        </p:spPr>
        <p:txBody>
          <a:bodyPr/>
          <a:lstStyle>
            <a:lvl1pPr>
              <a:defRPr/>
            </a:lvl1pPr>
          </a:lstStyle>
          <a:p>
            <a:pPr>
              <a:defRPr/>
            </a:pPr>
            <a:fld id="{B854C3AA-29BB-4C15-B93B-B21CC89A5656}" type="slidenum">
              <a:rPr lang="en-US" altLang="en-US"/>
              <a:pPr>
                <a:defRPr/>
              </a:pPr>
              <a:t>‹#›</a:t>
            </a:fld>
            <a:endParaRPr lang="en-US" altLang="en-US"/>
          </a:p>
        </p:txBody>
      </p:sp>
    </p:spTree>
    <p:extLst>
      <p:ext uri="{BB962C8B-B14F-4D97-AF65-F5344CB8AC3E}">
        <p14:creationId xmlns:p14="http://schemas.microsoft.com/office/powerpoint/2010/main" val="35567758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FA17CF-50D3-6DFC-E6CA-C54FC9C422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07E6195-899C-A3C4-DC58-F13588A6A4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DF8C01-7EC2-9FBE-5004-D432E49F0C48}"/>
              </a:ext>
            </a:extLst>
          </p:cNvPr>
          <p:cNvSpPr>
            <a:spLocks noGrp="1" noChangeArrowheads="1"/>
          </p:cNvSpPr>
          <p:nvPr>
            <p:ph type="sldNum" sz="quarter" idx="12"/>
          </p:nvPr>
        </p:nvSpPr>
        <p:spPr>
          <a:ln/>
        </p:spPr>
        <p:txBody>
          <a:bodyPr/>
          <a:lstStyle>
            <a:lvl1pPr>
              <a:defRPr/>
            </a:lvl1pPr>
          </a:lstStyle>
          <a:p>
            <a:pPr>
              <a:defRPr/>
            </a:pPr>
            <a:fld id="{A84C9ECF-D438-4D95-BFB8-E2D4E06A446E}" type="slidenum">
              <a:rPr lang="en-US" altLang="en-US"/>
              <a:pPr>
                <a:defRPr/>
              </a:pPr>
              <a:t>‹#›</a:t>
            </a:fld>
            <a:endParaRPr lang="en-US" altLang="en-US"/>
          </a:p>
        </p:txBody>
      </p:sp>
    </p:spTree>
    <p:extLst>
      <p:ext uri="{BB962C8B-B14F-4D97-AF65-F5344CB8AC3E}">
        <p14:creationId xmlns:p14="http://schemas.microsoft.com/office/powerpoint/2010/main" val="18083443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A39BE66-297B-A992-32B0-7F7D8438EF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023DCC7-79FB-42EB-4E71-EE22DA2A68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25808E1-36D5-E877-19DC-94F8FDD59F5B}"/>
              </a:ext>
            </a:extLst>
          </p:cNvPr>
          <p:cNvSpPr>
            <a:spLocks noGrp="1" noChangeArrowheads="1"/>
          </p:cNvSpPr>
          <p:nvPr>
            <p:ph type="sldNum" sz="quarter" idx="12"/>
          </p:nvPr>
        </p:nvSpPr>
        <p:spPr>
          <a:ln/>
        </p:spPr>
        <p:txBody>
          <a:bodyPr/>
          <a:lstStyle>
            <a:lvl1pPr>
              <a:defRPr/>
            </a:lvl1pPr>
          </a:lstStyle>
          <a:p>
            <a:pPr>
              <a:defRPr/>
            </a:pPr>
            <a:fld id="{3264EA25-A698-46DB-9A1E-72C6249F4734}" type="slidenum">
              <a:rPr lang="en-US" altLang="en-US"/>
              <a:pPr>
                <a:defRPr/>
              </a:pPr>
              <a:t>‹#›</a:t>
            </a:fld>
            <a:endParaRPr lang="en-US" altLang="en-US"/>
          </a:p>
        </p:txBody>
      </p:sp>
    </p:spTree>
    <p:extLst>
      <p:ext uri="{BB962C8B-B14F-4D97-AF65-F5344CB8AC3E}">
        <p14:creationId xmlns:p14="http://schemas.microsoft.com/office/powerpoint/2010/main" val="24636523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18A5694-AE13-F30E-3AAA-B3EA1DBB14C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5BB56A6-CB27-8DCD-9C19-D68A9B86E8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6AA6EEE-012F-6A9C-D247-17A137FA464E}"/>
              </a:ext>
            </a:extLst>
          </p:cNvPr>
          <p:cNvSpPr>
            <a:spLocks noGrp="1" noChangeArrowheads="1"/>
          </p:cNvSpPr>
          <p:nvPr>
            <p:ph type="sldNum" sz="quarter" idx="12"/>
          </p:nvPr>
        </p:nvSpPr>
        <p:spPr>
          <a:ln/>
        </p:spPr>
        <p:txBody>
          <a:bodyPr/>
          <a:lstStyle>
            <a:lvl1pPr>
              <a:defRPr/>
            </a:lvl1pPr>
          </a:lstStyle>
          <a:p>
            <a:pPr>
              <a:defRPr/>
            </a:pPr>
            <a:fld id="{DC205F0A-8DA6-4E9F-B726-8B1D9C1FF43B}" type="slidenum">
              <a:rPr lang="en-US" altLang="en-US"/>
              <a:pPr>
                <a:defRPr/>
              </a:pPr>
              <a:t>‹#›</a:t>
            </a:fld>
            <a:endParaRPr lang="en-US" altLang="en-US"/>
          </a:p>
        </p:txBody>
      </p:sp>
    </p:spTree>
    <p:extLst>
      <p:ext uri="{BB962C8B-B14F-4D97-AF65-F5344CB8AC3E}">
        <p14:creationId xmlns:p14="http://schemas.microsoft.com/office/powerpoint/2010/main" val="22753208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5BDE1F2-E04B-F541-6153-C9C8917C827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7391826-90BC-FB8D-CFD2-509B0481E7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A2D139D-4942-41D7-AEF1-C462147C2489}"/>
              </a:ext>
            </a:extLst>
          </p:cNvPr>
          <p:cNvSpPr>
            <a:spLocks noGrp="1" noChangeArrowheads="1"/>
          </p:cNvSpPr>
          <p:nvPr>
            <p:ph type="sldNum" sz="quarter" idx="12"/>
          </p:nvPr>
        </p:nvSpPr>
        <p:spPr>
          <a:ln/>
        </p:spPr>
        <p:txBody>
          <a:bodyPr/>
          <a:lstStyle>
            <a:lvl1pPr>
              <a:defRPr/>
            </a:lvl1pPr>
          </a:lstStyle>
          <a:p>
            <a:pPr>
              <a:defRPr/>
            </a:pPr>
            <a:fld id="{DAC521B6-4107-474F-894C-A25E2FA64275}" type="slidenum">
              <a:rPr lang="en-US" altLang="en-US"/>
              <a:pPr>
                <a:defRPr/>
              </a:pPr>
              <a:t>‹#›</a:t>
            </a:fld>
            <a:endParaRPr lang="en-US" altLang="en-US"/>
          </a:p>
        </p:txBody>
      </p:sp>
    </p:spTree>
    <p:extLst>
      <p:ext uri="{BB962C8B-B14F-4D97-AF65-F5344CB8AC3E}">
        <p14:creationId xmlns:p14="http://schemas.microsoft.com/office/powerpoint/2010/main" val="126457658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B67A09D-62C2-FBBB-DCEE-DABF66E737F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F0EA9EC-4672-94B1-D4D2-F0CDC91CAA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C0B1B27-7FD6-6E42-1362-A15EB22870AE}"/>
              </a:ext>
            </a:extLst>
          </p:cNvPr>
          <p:cNvSpPr>
            <a:spLocks noGrp="1" noChangeArrowheads="1"/>
          </p:cNvSpPr>
          <p:nvPr>
            <p:ph type="sldNum" sz="quarter" idx="12"/>
          </p:nvPr>
        </p:nvSpPr>
        <p:spPr>
          <a:ln/>
        </p:spPr>
        <p:txBody>
          <a:bodyPr/>
          <a:lstStyle>
            <a:lvl1pPr>
              <a:defRPr/>
            </a:lvl1pPr>
          </a:lstStyle>
          <a:p>
            <a:pPr>
              <a:defRPr/>
            </a:pPr>
            <a:fld id="{83F25E7C-B6F3-4260-9FB3-0DC9281770AC}" type="slidenum">
              <a:rPr lang="en-US" altLang="en-US"/>
              <a:pPr>
                <a:defRPr/>
              </a:pPr>
              <a:t>‹#›</a:t>
            </a:fld>
            <a:endParaRPr lang="en-US" altLang="en-US"/>
          </a:p>
        </p:txBody>
      </p:sp>
    </p:spTree>
    <p:extLst>
      <p:ext uri="{BB962C8B-B14F-4D97-AF65-F5344CB8AC3E}">
        <p14:creationId xmlns:p14="http://schemas.microsoft.com/office/powerpoint/2010/main" val="315127134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800CA3C-D740-2277-4F07-31571FAFD1D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8B328EC-731C-E543-2B72-020E263A3A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05F0D9D-1AD5-0BE7-E4F8-8E17FD296A5F}"/>
              </a:ext>
            </a:extLst>
          </p:cNvPr>
          <p:cNvSpPr>
            <a:spLocks noGrp="1" noChangeArrowheads="1"/>
          </p:cNvSpPr>
          <p:nvPr>
            <p:ph type="sldNum" sz="quarter" idx="12"/>
          </p:nvPr>
        </p:nvSpPr>
        <p:spPr>
          <a:ln/>
        </p:spPr>
        <p:txBody>
          <a:bodyPr/>
          <a:lstStyle>
            <a:lvl1pPr>
              <a:defRPr/>
            </a:lvl1pPr>
          </a:lstStyle>
          <a:p>
            <a:pPr>
              <a:defRPr/>
            </a:pPr>
            <a:fld id="{E5532053-1B4F-4B43-9A48-412EF93F0449}" type="slidenum">
              <a:rPr lang="en-US" altLang="en-US"/>
              <a:pPr>
                <a:defRPr/>
              </a:pPr>
              <a:t>‹#›</a:t>
            </a:fld>
            <a:endParaRPr lang="en-US" altLang="en-US"/>
          </a:p>
        </p:txBody>
      </p:sp>
    </p:spTree>
    <p:extLst>
      <p:ext uri="{BB962C8B-B14F-4D97-AF65-F5344CB8AC3E}">
        <p14:creationId xmlns:p14="http://schemas.microsoft.com/office/powerpoint/2010/main" val="36190441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9401BF6-3211-44F6-F018-98E747D2A71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A278EDF-DB95-7576-FB58-A3ACB0BC1F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4E460D7-1C33-2633-5432-1895B62D3950}"/>
              </a:ext>
            </a:extLst>
          </p:cNvPr>
          <p:cNvSpPr>
            <a:spLocks noGrp="1" noChangeArrowheads="1"/>
          </p:cNvSpPr>
          <p:nvPr>
            <p:ph type="sldNum" sz="quarter" idx="12"/>
          </p:nvPr>
        </p:nvSpPr>
        <p:spPr>
          <a:ln/>
        </p:spPr>
        <p:txBody>
          <a:bodyPr/>
          <a:lstStyle>
            <a:lvl1pPr>
              <a:defRPr/>
            </a:lvl1pPr>
          </a:lstStyle>
          <a:p>
            <a:pPr>
              <a:defRPr/>
            </a:pPr>
            <a:fld id="{E80C2684-EA52-4C1C-99D9-B243DE9E4823}" type="slidenum">
              <a:rPr lang="en-US" altLang="en-US"/>
              <a:pPr>
                <a:defRPr/>
              </a:pPr>
              <a:t>‹#›</a:t>
            </a:fld>
            <a:endParaRPr lang="en-US" altLang="en-US"/>
          </a:p>
        </p:txBody>
      </p:sp>
    </p:spTree>
    <p:extLst>
      <p:ext uri="{BB962C8B-B14F-4D97-AF65-F5344CB8AC3E}">
        <p14:creationId xmlns:p14="http://schemas.microsoft.com/office/powerpoint/2010/main" val="19373873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A61524B-F232-9D4D-A652-9E7568FCD9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45E8D92-15FE-0A8A-6307-D8362A488F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C3B2168-0109-8557-53E3-0927A7AA46EB}"/>
              </a:ext>
            </a:extLst>
          </p:cNvPr>
          <p:cNvSpPr>
            <a:spLocks noGrp="1" noChangeArrowheads="1"/>
          </p:cNvSpPr>
          <p:nvPr>
            <p:ph type="sldNum" sz="quarter" idx="12"/>
          </p:nvPr>
        </p:nvSpPr>
        <p:spPr>
          <a:ln/>
        </p:spPr>
        <p:txBody>
          <a:bodyPr/>
          <a:lstStyle>
            <a:lvl1pPr>
              <a:defRPr/>
            </a:lvl1pPr>
          </a:lstStyle>
          <a:p>
            <a:pPr>
              <a:defRPr/>
            </a:pPr>
            <a:fld id="{0ECB381A-7A51-4C16-B1BB-3C87BE436FEB}" type="slidenum">
              <a:rPr lang="en-US" altLang="en-US"/>
              <a:pPr>
                <a:defRPr/>
              </a:pPr>
              <a:t>‹#›</a:t>
            </a:fld>
            <a:endParaRPr lang="en-US" altLang="en-US"/>
          </a:p>
        </p:txBody>
      </p:sp>
    </p:spTree>
    <p:extLst>
      <p:ext uri="{BB962C8B-B14F-4D97-AF65-F5344CB8AC3E}">
        <p14:creationId xmlns:p14="http://schemas.microsoft.com/office/powerpoint/2010/main" val="19567552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5252740-64A6-123D-1AE1-FD4EEF7D4E9C}"/>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CD0FC54-12C0-20EA-7B68-BE145ADE4E8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F2BD112-3CAB-6AD1-0C1C-CE39BDE16E8E}"/>
              </a:ext>
            </a:extLst>
          </p:cNvPr>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A8ED2F67-046C-C529-C90C-865D71A3C3A6}"/>
              </a:ext>
            </a:extLst>
          </p:cNvPr>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93E86BB9-9A5D-0184-A1BC-3940529145BF}"/>
              </a:ext>
            </a:extLst>
          </p:cNvPr>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lvl1pPr>
          </a:lstStyle>
          <a:p>
            <a:pPr>
              <a:defRPr/>
            </a:pPr>
            <a:fld id="{BF067A9B-AB71-42FB-8011-48F91C4D87E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128"/>
        </a:defRPr>
      </a:lvl2pPr>
      <a:lvl3pPr algn="ctr" rtl="0" eaLnBrk="0" fontAlgn="base" hangingPunct="0">
        <a:spcBef>
          <a:spcPct val="0"/>
        </a:spcBef>
        <a:spcAft>
          <a:spcPct val="0"/>
        </a:spcAft>
        <a:defRPr sz="4400">
          <a:solidFill>
            <a:schemeClr val="tx2"/>
          </a:solidFill>
          <a:latin typeface="Arial" charset="0"/>
          <a:ea typeface="ヒラギノ角ゴ Pro W3" charset="-128"/>
        </a:defRPr>
      </a:lvl3pPr>
      <a:lvl4pPr algn="ctr" rtl="0" eaLnBrk="0" fontAlgn="base" hangingPunct="0">
        <a:spcBef>
          <a:spcPct val="0"/>
        </a:spcBef>
        <a:spcAft>
          <a:spcPct val="0"/>
        </a:spcAft>
        <a:defRPr sz="4400">
          <a:solidFill>
            <a:schemeClr val="tx2"/>
          </a:solidFill>
          <a:latin typeface="Arial" charset="0"/>
          <a:ea typeface="ヒラギノ角ゴ Pro W3" charset="-128"/>
        </a:defRPr>
      </a:lvl4pPr>
      <a:lvl5pPr algn="ctr" rtl="0" eaLnBrk="0" fontAlgn="base" hangingPunct="0">
        <a:spcBef>
          <a:spcPct val="0"/>
        </a:spcBef>
        <a:spcAft>
          <a:spcPct val="0"/>
        </a:spcAft>
        <a:defRPr sz="4400">
          <a:solidFill>
            <a:schemeClr val="tx2"/>
          </a:solidFill>
          <a:latin typeface="Arial" charset="0"/>
          <a:ea typeface="ヒラギノ角ゴ Pro W3" charset="-128"/>
        </a:defRPr>
      </a:lvl5pPr>
      <a:lvl6pPr marL="457200" algn="ctr" rtl="0" fontAlgn="base">
        <a:spcBef>
          <a:spcPct val="0"/>
        </a:spcBef>
        <a:spcAft>
          <a:spcPct val="0"/>
        </a:spcAft>
        <a:defRPr sz="4400">
          <a:solidFill>
            <a:schemeClr val="tx2"/>
          </a:solidFill>
          <a:latin typeface="Arial" charset="0"/>
          <a:ea typeface="ヒラギノ角ゴ Pro W3" charset="-128"/>
        </a:defRPr>
      </a:lvl6pPr>
      <a:lvl7pPr marL="914400" algn="ctr" rtl="0" fontAlgn="base">
        <a:spcBef>
          <a:spcPct val="0"/>
        </a:spcBef>
        <a:spcAft>
          <a:spcPct val="0"/>
        </a:spcAft>
        <a:defRPr sz="4400">
          <a:solidFill>
            <a:schemeClr val="tx2"/>
          </a:solidFill>
          <a:latin typeface="Arial" charset="0"/>
          <a:ea typeface="ヒラギノ角ゴ Pro W3" charset="-128"/>
        </a:defRPr>
      </a:lvl7pPr>
      <a:lvl8pPr marL="1371600" algn="ctr" rtl="0" fontAlgn="base">
        <a:spcBef>
          <a:spcPct val="0"/>
        </a:spcBef>
        <a:spcAft>
          <a:spcPct val="0"/>
        </a:spcAft>
        <a:defRPr sz="4400">
          <a:solidFill>
            <a:schemeClr val="tx2"/>
          </a:solidFill>
          <a:latin typeface="Arial" charset="0"/>
          <a:ea typeface="ヒラギノ角ゴ Pro W3" charset="-128"/>
        </a:defRPr>
      </a:lvl8pPr>
      <a:lvl9pPr marL="1828800" algn="ctr" rtl="0" fontAlgn="base">
        <a:spcBef>
          <a:spcPct val="0"/>
        </a:spcBef>
        <a:spcAft>
          <a:spcPct val="0"/>
        </a:spcAft>
        <a:defRPr sz="4400">
          <a:solidFill>
            <a:schemeClr val="tx2"/>
          </a:solidFill>
          <a:latin typeface="Arial" charset="0"/>
          <a:ea typeface="ヒラギノ角ゴ Pro W3"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9A46D8-E7C0-E483-D876-96A4E0FCF009}"/>
              </a:ext>
            </a:extLst>
          </p:cNvPr>
          <p:cNvSpPr>
            <a:spLocks noGrp="1" noChangeArrowheads="1"/>
          </p:cNvSpPr>
          <p:nvPr>
            <p:ph type="ctrTitle"/>
          </p:nvPr>
        </p:nvSpPr>
        <p:spPr>
          <a:xfrm>
            <a:off x="685800" y="76200"/>
            <a:ext cx="7772400" cy="2819400"/>
          </a:xfrm>
        </p:spPr>
        <p:txBody>
          <a:bodyPr/>
          <a:lstStyle/>
          <a:p>
            <a:pPr eaLnBrk="1" hangingPunct="1"/>
            <a:r>
              <a:rPr lang="en-US" altLang="en-US" sz="6600">
                <a:solidFill>
                  <a:srgbClr val="FFCC66"/>
                </a:solidFill>
                <a:latin typeface="Arial Black" panose="020B0A04020102020204" pitchFamily="34" charset="0"/>
              </a:rPr>
              <a:t>Some REAL </a:t>
            </a:r>
            <a:br>
              <a:rPr lang="en-US" altLang="en-US" sz="6600">
                <a:solidFill>
                  <a:srgbClr val="FFCC66"/>
                </a:solidFill>
                <a:latin typeface="Arial Black" panose="020B0A04020102020204" pitchFamily="34" charset="0"/>
              </a:rPr>
            </a:br>
            <a:r>
              <a:rPr lang="en-US" altLang="en-US" sz="6600">
                <a:solidFill>
                  <a:srgbClr val="FFCC66"/>
                </a:solidFill>
                <a:latin typeface="Arial Black" panose="020B0A04020102020204" pitchFamily="34" charset="0"/>
              </a:rPr>
              <a:t>Resolutions</a:t>
            </a:r>
            <a:br>
              <a:rPr lang="en-US" altLang="en-US" sz="6600">
                <a:solidFill>
                  <a:srgbClr val="FFCC66"/>
                </a:solidFill>
                <a:latin typeface="Arial Black" panose="020B0A04020102020204" pitchFamily="34" charset="0"/>
              </a:rPr>
            </a:br>
            <a:r>
              <a:rPr lang="en-US" altLang="en-US" sz="3200">
                <a:solidFill>
                  <a:srgbClr val="FFCC66"/>
                </a:solidFill>
                <a:latin typeface="Arial Black" panose="020B0A04020102020204" pitchFamily="34" charset="0"/>
              </a:rPr>
              <a:t>Part 1</a:t>
            </a:r>
          </a:p>
        </p:txBody>
      </p:sp>
      <p:sp>
        <p:nvSpPr>
          <p:cNvPr id="5" name="Subtitle 4">
            <a:extLst>
              <a:ext uri="{FF2B5EF4-FFF2-40B4-BE49-F238E27FC236}">
                <a16:creationId xmlns:a16="http://schemas.microsoft.com/office/drawing/2014/main" id="{0D7B5601-9100-D2B5-4300-CE34E917D6A6}"/>
              </a:ext>
            </a:extLst>
          </p:cNvPr>
          <p:cNvSpPr>
            <a:spLocks noGrp="1" noChangeArrowheads="1"/>
          </p:cNvSpPr>
          <p:nvPr>
            <p:ph type="subTitle" idx="1"/>
          </p:nvPr>
        </p:nvSpPr>
        <p:spPr>
          <a:xfrm>
            <a:off x="1295400" y="6022975"/>
            <a:ext cx="6400800" cy="838200"/>
          </a:xfrm>
        </p:spPr>
        <p:txBody>
          <a:bodyPr/>
          <a:lstStyle/>
          <a:p>
            <a:pPr eaLnBrk="1" hangingPunct="1"/>
            <a:r>
              <a:rPr lang="en-US" altLang="en-US" sz="4800" b="1" dirty="0">
                <a:solidFill>
                  <a:srgbClr val="C00000"/>
                </a:solidFill>
                <a:latin typeface="Bookman Old Style" panose="02050604050505020204" pitchFamily="18" charset="0"/>
              </a:rPr>
              <a:t>2 Corinthians 13:5</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398EE0-A47E-1DCF-46C1-A92E6D92ADB6}"/>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Seek First the Kingdom of God</a:t>
            </a:r>
          </a:p>
        </p:txBody>
      </p:sp>
      <p:sp>
        <p:nvSpPr>
          <p:cNvPr id="5" name="Content Placeholder 4">
            <a:extLst>
              <a:ext uri="{FF2B5EF4-FFF2-40B4-BE49-F238E27FC236}">
                <a16:creationId xmlns:a16="http://schemas.microsoft.com/office/drawing/2014/main" id="{605E2A05-EB83-7402-99E4-823CBBE0A3C7}"/>
              </a:ext>
            </a:extLst>
          </p:cNvPr>
          <p:cNvSpPr>
            <a:spLocks noGrp="1"/>
          </p:cNvSpPr>
          <p:nvPr>
            <p:ph idx="1"/>
          </p:nvPr>
        </p:nvSpPr>
        <p:spPr>
          <a:xfrm>
            <a:off x="228600" y="1095081"/>
            <a:ext cx="8686800" cy="5486400"/>
          </a:xfrm>
        </p:spPr>
        <p:txBody>
          <a:bodyPr>
            <a:normAutofit fontScale="92500" lnSpcReduction="10000"/>
          </a:bodyPr>
          <a:lstStyle/>
          <a:p>
            <a:pPr eaLnBrk="1" hangingPunct="1">
              <a:defRPr/>
            </a:pPr>
            <a:r>
              <a:rPr lang="en-US" sz="4300" dirty="0">
                <a:solidFill>
                  <a:srgbClr val="FFFF99"/>
                </a:solidFill>
              </a:rPr>
              <a:t>Why are we REALLY here?</a:t>
            </a:r>
            <a:endParaRPr lang="en-US" sz="4300" b="1" dirty="0">
              <a:solidFill>
                <a:schemeClr val="bg1"/>
              </a:solidFill>
            </a:endParaRPr>
          </a:p>
          <a:p>
            <a:pPr marL="0" indent="0" algn="ctr" eaLnBrk="1" hangingPunct="1">
              <a:buFontTx/>
              <a:buNone/>
              <a:defRPr/>
            </a:pPr>
            <a:r>
              <a:rPr lang="en-US" sz="3100" i="1" dirty="0">
                <a:solidFill>
                  <a:schemeClr val="bg1"/>
                </a:solidFill>
              </a:rPr>
              <a:t>“Do not think that I came to bring peace on earth. I did not come to bring peace but a sword. For I have come to ‘set a man against his father, a daughter against her mother, and a daughter-in-law against her mother-in-law’; and ‘a man’s enemies will be those of his own household.’ He who loves father or mother more than Me is not worthy of Me. And he who loves son or daughter more than Me is not worthy of Me. And he who does not take his cross and follow after Me is not worthy of Me.</a:t>
            </a:r>
            <a:r>
              <a:rPr lang="en-US" sz="3100" dirty="0">
                <a:solidFill>
                  <a:schemeClr val="bg1"/>
                </a:solidFill>
              </a:rPr>
              <a:t>” </a:t>
            </a:r>
            <a:br>
              <a:rPr lang="en-US" sz="3100" dirty="0">
                <a:solidFill>
                  <a:schemeClr val="bg1"/>
                </a:solidFill>
              </a:rPr>
            </a:br>
            <a:r>
              <a:rPr lang="en-US" sz="3100" b="1" dirty="0">
                <a:solidFill>
                  <a:schemeClr val="bg1"/>
                </a:solidFill>
              </a:rPr>
              <a:t>(Matthew 10:34-38)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AD7B18-3DC1-F67D-ADF4-570BA753C3BD}"/>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Seek First the Kingdom of God</a:t>
            </a:r>
          </a:p>
        </p:txBody>
      </p:sp>
      <p:sp>
        <p:nvSpPr>
          <p:cNvPr id="5" name="Content Placeholder 4">
            <a:extLst>
              <a:ext uri="{FF2B5EF4-FFF2-40B4-BE49-F238E27FC236}">
                <a16:creationId xmlns:a16="http://schemas.microsoft.com/office/drawing/2014/main" id="{82816066-DC5E-0CDE-3A6F-7303A7C52F2D}"/>
              </a:ext>
            </a:extLst>
          </p:cNvPr>
          <p:cNvSpPr>
            <a:spLocks noGrp="1" noChangeArrowheads="1"/>
          </p:cNvSpPr>
          <p:nvPr>
            <p:ph idx="1"/>
          </p:nvPr>
        </p:nvSpPr>
        <p:spPr>
          <a:xfrm>
            <a:off x="152400" y="1143000"/>
            <a:ext cx="8755063" cy="5181600"/>
          </a:xfrm>
        </p:spPr>
        <p:txBody>
          <a:bodyPr/>
          <a:lstStyle/>
          <a:p>
            <a:pPr eaLnBrk="1" hangingPunct="1">
              <a:defRPr/>
            </a:pPr>
            <a:r>
              <a:rPr lang="en-US" sz="2900" dirty="0">
                <a:solidFill>
                  <a:srgbClr val="FFFF99"/>
                </a:solidFill>
              </a:rPr>
              <a:t>This command means that serving the King is the FIRST thing we will do when making future plans.</a:t>
            </a:r>
          </a:p>
          <a:p>
            <a:pPr marL="0" indent="0" algn="ctr" eaLnBrk="1" hangingPunct="1">
              <a:buFontTx/>
              <a:buNone/>
              <a:defRPr/>
            </a:pPr>
            <a:r>
              <a:rPr lang="en-US" altLang="en-US" sz="2900" i="1" dirty="0">
                <a:solidFill>
                  <a:schemeClr val="bg1"/>
                </a:solidFill>
              </a:rPr>
              <a:t>“Come now, you who say, ‘Today or tomorrow we will go to such and such a city, spend a year there, buy and sell, and make a profit’; whereas you do not know what will happen tomorrow. For what is your life? It is even a vapor that appears for a little time and then vanishes away. Instead you ought to say, ‘If the Lord wills, we shall live and do this or that.’” </a:t>
            </a:r>
            <a:br>
              <a:rPr lang="en-US" altLang="en-US" sz="2900" i="1" dirty="0">
                <a:solidFill>
                  <a:schemeClr val="bg1"/>
                </a:solidFill>
              </a:rPr>
            </a:br>
            <a:r>
              <a:rPr lang="en-US" altLang="en-US" sz="2900" b="1" dirty="0">
                <a:solidFill>
                  <a:schemeClr val="bg1"/>
                </a:solidFill>
              </a:rPr>
              <a:t>(James 4:13-15)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DC4603-CF95-6D4B-DA01-52725FB4F49A}"/>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Seek First the Kingdom of God</a:t>
            </a:r>
          </a:p>
        </p:txBody>
      </p:sp>
      <p:sp>
        <p:nvSpPr>
          <p:cNvPr id="5" name="Content Placeholder 4">
            <a:extLst>
              <a:ext uri="{FF2B5EF4-FFF2-40B4-BE49-F238E27FC236}">
                <a16:creationId xmlns:a16="http://schemas.microsoft.com/office/drawing/2014/main" id="{4AD66AF8-78AA-7A64-DF3A-100F2034D92E}"/>
              </a:ext>
            </a:extLst>
          </p:cNvPr>
          <p:cNvSpPr>
            <a:spLocks noGrp="1"/>
          </p:cNvSpPr>
          <p:nvPr>
            <p:ph idx="1"/>
          </p:nvPr>
        </p:nvSpPr>
        <p:spPr>
          <a:xfrm>
            <a:off x="228600" y="1143000"/>
            <a:ext cx="8686800" cy="5105400"/>
          </a:xfrm>
        </p:spPr>
        <p:txBody>
          <a:bodyPr>
            <a:normAutofit fontScale="85000" lnSpcReduction="10000"/>
          </a:bodyPr>
          <a:lstStyle/>
          <a:p>
            <a:pPr eaLnBrk="1" hangingPunct="1">
              <a:defRPr/>
            </a:pPr>
            <a:r>
              <a:rPr lang="en-US" sz="3600" dirty="0">
                <a:solidFill>
                  <a:srgbClr val="FFFF99"/>
                </a:solidFill>
              </a:rPr>
              <a:t>The FIRST thing we will do! </a:t>
            </a:r>
          </a:p>
          <a:p>
            <a:pPr eaLnBrk="1" hangingPunct="1">
              <a:defRPr/>
            </a:pPr>
            <a:r>
              <a:rPr lang="en-US" sz="3600" dirty="0">
                <a:solidFill>
                  <a:srgbClr val="FFFF99"/>
                </a:solidFill>
              </a:rPr>
              <a:t>Jesus’ apostles understood this.</a:t>
            </a:r>
          </a:p>
          <a:p>
            <a:pPr marL="0" indent="0" algn="ctr" eaLnBrk="1" hangingPunct="1">
              <a:buFontTx/>
              <a:buNone/>
              <a:defRPr/>
            </a:pPr>
            <a:r>
              <a:rPr lang="en-US" sz="3600" i="1" dirty="0">
                <a:solidFill>
                  <a:schemeClr val="bg1"/>
                </a:solidFill>
              </a:rPr>
              <a:t>“Then He said to them, ‘Follow Me, and I will make you fishers of men.’ They immediately left their nets and followed Him. Going on from there, He saw two other brothers, James the son of Zebedee, and John his brother, in the boat with Zebedee their father, mending their nets. He called them, and immediately they left the boat and their father, and followed Him.” </a:t>
            </a:r>
            <a:br>
              <a:rPr lang="en-US" sz="3600" i="1" dirty="0">
                <a:solidFill>
                  <a:schemeClr val="bg1"/>
                </a:solidFill>
              </a:rPr>
            </a:br>
            <a:r>
              <a:rPr lang="en-US" sz="3600" b="1" dirty="0">
                <a:solidFill>
                  <a:schemeClr val="bg1"/>
                </a:solidFill>
              </a:rPr>
              <a:t>(Matthew 4:19-22)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33520B-C6A4-9067-7AA6-5BEA8CEB96A6}"/>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Seek First the Kingdom of God</a:t>
            </a:r>
          </a:p>
        </p:txBody>
      </p:sp>
      <p:sp>
        <p:nvSpPr>
          <p:cNvPr id="5" name="Content Placeholder 4">
            <a:extLst>
              <a:ext uri="{FF2B5EF4-FFF2-40B4-BE49-F238E27FC236}">
                <a16:creationId xmlns:a16="http://schemas.microsoft.com/office/drawing/2014/main" id="{774962CD-7CC2-291C-76B2-2BA46B94C670}"/>
              </a:ext>
            </a:extLst>
          </p:cNvPr>
          <p:cNvSpPr>
            <a:spLocks noGrp="1"/>
          </p:cNvSpPr>
          <p:nvPr>
            <p:ph idx="1"/>
          </p:nvPr>
        </p:nvSpPr>
        <p:spPr>
          <a:xfrm>
            <a:off x="76200" y="1143000"/>
            <a:ext cx="8839200" cy="5105400"/>
          </a:xfrm>
        </p:spPr>
        <p:txBody>
          <a:bodyPr>
            <a:noAutofit/>
          </a:bodyPr>
          <a:lstStyle/>
          <a:p>
            <a:pPr eaLnBrk="1" hangingPunct="1">
              <a:defRPr/>
            </a:pPr>
            <a:r>
              <a:rPr lang="en-US" sz="2300" dirty="0">
                <a:solidFill>
                  <a:srgbClr val="FFFF99"/>
                </a:solidFill>
              </a:rPr>
              <a:t>The FIRST thing we will do! Jesus’ apostles understood this.</a:t>
            </a:r>
          </a:p>
          <a:p>
            <a:pPr marL="0" indent="0" algn="ctr" eaLnBrk="1" hangingPunct="1">
              <a:buFontTx/>
              <a:buNone/>
              <a:defRPr/>
            </a:pPr>
            <a:r>
              <a:rPr lang="en-US" sz="2300" i="1" dirty="0">
                <a:solidFill>
                  <a:schemeClr val="bg1"/>
                </a:solidFill>
              </a:rPr>
              <a:t>“Again, the next day, John stood with two of his disciples. And looking at Jesus as He walked, he said, ‘Behold the Lamb of God!’ The two disciples heard him speak, and they followed Jesus. Then Jesus turned, and seeing them following, said to them, ‘What do you seek?’ They said to Him, ‘Rabbi’ (which is to say, when translated, Teacher), ‘where are You staying?’ He said to them, ‘Come and see.’ They came and saw where He was staying, and remained with Him that day (now it was about the tenth hour). One of the two who heard John speak, and followed Him, was Andrew, Simon Peter’s brother. He first found his own brother Simon, and said to him, ‘We have found the Messiah’ (which is translated, the Christ). And he brought him to Jesus.” </a:t>
            </a:r>
            <a:r>
              <a:rPr lang="en-US" sz="2300" b="1" dirty="0">
                <a:solidFill>
                  <a:schemeClr val="bg1"/>
                </a:solidFill>
              </a:rPr>
              <a:t>(John 1:35-42)</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882708-FA6F-66D9-979D-BDCC0DE4F9B6}"/>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Seek First the Kingdom of God</a:t>
            </a:r>
          </a:p>
        </p:txBody>
      </p:sp>
      <p:sp>
        <p:nvSpPr>
          <p:cNvPr id="5" name="Content Placeholder 4">
            <a:extLst>
              <a:ext uri="{FF2B5EF4-FFF2-40B4-BE49-F238E27FC236}">
                <a16:creationId xmlns:a16="http://schemas.microsoft.com/office/drawing/2014/main" id="{DEB65CFC-C652-04EC-C404-94E98AF27725}"/>
              </a:ext>
            </a:extLst>
          </p:cNvPr>
          <p:cNvSpPr>
            <a:spLocks noGrp="1"/>
          </p:cNvSpPr>
          <p:nvPr>
            <p:ph idx="1"/>
          </p:nvPr>
        </p:nvSpPr>
        <p:spPr>
          <a:xfrm>
            <a:off x="144463" y="1066800"/>
            <a:ext cx="8839200" cy="5105400"/>
          </a:xfrm>
        </p:spPr>
        <p:txBody>
          <a:bodyPr>
            <a:noAutofit/>
          </a:bodyPr>
          <a:lstStyle/>
          <a:p>
            <a:pPr eaLnBrk="1" hangingPunct="1">
              <a:defRPr/>
            </a:pPr>
            <a:r>
              <a:rPr lang="en-US" sz="2500" dirty="0">
                <a:solidFill>
                  <a:srgbClr val="FFFF99"/>
                </a:solidFill>
              </a:rPr>
              <a:t>The FIRST thing we will do! NO EXCUSES!</a:t>
            </a:r>
          </a:p>
          <a:p>
            <a:pPr marL="0" indent="0" algn="ctr" eaLnBrk="1" hangingPunct="1">
              <a:buFontTx/>
              <a:buNone/>
              <a:defRPr/>
            </a:pPr>
            <a:r>
              <a:rPr lang="en-US" sz="2500" i="1" dirty="0">
                <a:solidFill>
                  <a:schemeClr val="bg1"/>
                </a:solidFill>
              </a:rPr>
              <a:t>“Now it happened as they journeyed on the road, that someone said to Him, ‘Lord, I will follow You wherever You go.’ And Jesus said to him, ‘Foxes have holes and birds of the air have nests, but the Son of Man has nowhere to lay His head.’ Then He said to another, ‘Follow Me.’ But he said, ‘Lord, let me first go and bury my father.’ Jesus said to him, ‘Let the dead bury their own dead, but you go and preach the kingdom of God.’ And another also said, ‘Lord, I will follow You, but let me first go and bid them farewell who are at my house.’ But Jesus said to him, ‘No one, having put his hand to the plow, and looking back, is fit for the kingdom of God.’” </a:t>
            </a:r>
            <a:r>
              <a:rPr lang="en-US" sz="2500" b="1" dirty="0">
                <a:solidFill>
                  <a:schemeClr val="bg1"/>
                </a:solidFill>
              </a:rPr>
              <a:t>(Luke 9:57-62)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9C9642-CF41-802B-9EB9-8F1622417BA9}"/>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Seek First the Kingdom of God</a:t>
            </a:r>
          </a:p>
        </p:txBody>
      </p:sp>
      <p:sp>
        <p:nvSpPr>
          <p:cNvPr id="5" name="Content Placeholder 4">
            <a:extLst>
              <a:ext uri="{FF2B5EF4-FFF2-40B4-BE49-F238E27FC236}">
                <a16:creationId xmlns:a16="http://schemas.microsoft.com/office/drawing/2014/main" id="{2D6C53CC-FCF7-6E79-AFE3-A43417A32CEF}"/>
              </a:ext>
            </a:extLst>
          </p:cNvPr>
          <p:cNvSpPr>
            <a:spLocks noGrp="1" noChangeArrowheads="1"/>
          </p:cNvSpPr>
          <p:nvPr>
            <p:ph idx="1"/>
          </p:nvPr>
        </p:nvSpPr>
        <p:spPr>
          <a:xfrm>
            <a:off x="228600" y="1295400"/>
            <a:ext cx="8686800" cy="4800600"/>
          </a:xfrm>
        </p:spPr>
        <p:txBody>
          <a:bodyPr/>
          <a:lstStyle/>
          <a:p>
            <a:pPr eaLnBrk="1" hangingPunct="1"/>
            <a:r>
              <a:rPr lang="en-US" altLang="en-US" sz="4000">
                <a:solidFill>
                  <a:srgbClr val="FFFF99"/>
                </a:solidFill>
              </a:rPr>
              <a:t>Do we REALLY take this command seriously? Examine yourself!</a:t>
            </a:r>
          </a:p>
          <a:p>
            <a:pPr eaLnBrk="1" hangingPunct="1"/>
            <a:r>
              <a:rPr lang="en-US" altLang="en-US" sz="4000">
                <a:solidFill>
                  <a:schemeClr val="bg1"/>
                </a:solidFill>
              </a:rPr>
              <a:t>What does our conduct show?</a:t>
            </a:r>
          </a:p>
          <a:p>
            <a:pPr eaLnBrk="1" hangingPunct="1"/>
            <a:r>
              <a:rPr lang="en-US" altLang="en-US" sz="4000">
                <a:solidFill>
                  <a:schemeClr val="bg1"/>
                </a:solidFill>
              </a:rPr>
              <a:t>What do our words show?</a:t>
            </a:r>
          </a:p>
          <a:p>
            <a:pPr eaLnBrk="1" hangingPunct="1"/>
            <a:r>
              <a:rPr lang="en-US" altLang="en-US" sz="4000">
                <a:solidFill>
                  <a:schemeClr val="bg1"/>
                </a:solidFill>
              </a:rPr>
              <a:t>What do our thoughts show?</a:t>
            </a:r>
          </a:p>
          <a:p>
            <a:pPr eaLnBrk="1" hangingPunct="1"/>
            <a:r>
              <a:rPr lang="en-US" altLang="en-US" sz="4000">
                <a:solidFill>
                  <a:srgbClr val="FFFF99"/>
                </a:solidFill>
              </a:rPr>
              <a:t>Seeking Him first will influence everything we do, say, and think.</a:t>
            </a:r>
            <a:endParaRPr lang="en-US" altLang="en-US" sz="4000" b="1">
              <a:solidFill>
                <a:schemeClr val="bg1"/>
              </a:solidFill>
              <a:latin typeface="Bookman Old Style" panose="020506040505050202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3C486E-3CDB-E59B-598B-B6F88C03CD2B}"/>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Love God with all your heart</a:t>
            </a:r>
          </a:p>
        </p:txBody>
      </p:sp>
      <p:sp>
        <p:nvSpPr>
          <p:cNvPr id="5" name="Content Placeholder 4">
            <a:extLst>
              <a:ext uri="{FF2B5EF4-FFF2-40B4-BE49-F238E27FC236}">
                <a16:creationId xmlns:a16="http://schemas.microsoft.com/office/drawing/2014/main" id="{E4512338-DEC5-87D9-666D-D2955FC61B62}"/>
              </a:ext>
            </a:extLst>
          </p:cNvPr>
          <p:cNvSpPr>
            <a:spLocks noGrp="1" noChangeArrowheads="1"/>
          </p:cNvSpPr>
          <p:nvPr>
            <p:ph idx="1"/>
          </p:nvPr>
        </p:nvSpPr>
        <p:spPr>
          <a:xfrm>
            <a:off x="76200" y="1143000"/>
            <a:ext cx="8839200" cy="5105400"/>
          </a:xfrm>
        </p:spPr>
        <p:txBody>
          <a:bodyPr/>
          <a:lstStyle/>
          <a:p>
            <a:pPr eaLnBrk="1" hangingPunct="1"/>
            <a:r>
              <a:rPr lang="en-US" altLang="en-US" sz="3500">
                <a:solidFill>
                  <a:srgbClr val="FFFF99"/>
                </a:solidFill>
              </a:rPr>
              <a:t>This is the foundation of obeying God!</a:t>
            </a:r>
          </a:p>
          <a:p>
            <a:pPr eaLnBrk="1" hangingPunct="1"/>
            <a:r>
              <a:rPr lang="en-US" altLang="en-US" sz="3500" i="1">
                <a:solidFill>
                  <a:schemeClr val="bg1"/>
                </a:solidFill>
              </a:rPr>
              <a:t>“Jesus said to him, ‘You shall love the Lord your God with all your heart, with all your soul, and with all your mind.’ This is the first and great commandment. And the second is like it: ‘You shall love your neighbor as yourself.’ On these two commandments hang all the Law and the Prophets.” </a:t>
            </a:r>
            <a:r>
              <a:rPr lang="en-US" altLang="en-US" sz="3500" b="1">
                <a:solidFill>
                  <a:schemeClr val="bg1"/>
                </a:solidFill>
              </a:rPr>
              <a:t>(Matthew 22:37-40)</a:t>
            </a:r>
            <a:endParaRPr lang="en-US" altLang="en-US" sz="3500" b="1">
              <a:solidFill>
                <a:schemeClr val="bg1"/>
              </a:solidFill>
              <a:latin typeface="Bookman Old Style" panose="020506040505050202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FB59DE-0CDA-4A29-90C6-180D41EEF3E9}"/>
              </a:ext>
            </a:extLst>
          </p:cNvPr>
          <p:cNvSpPr>
            <a:spLocks noGrp="1"/>
          </p:cNvSpPr>
          <p:nvPr>
            <p:ph type="title"/>
          </p:nvPr>
        </p:nvSpPr>
        <p:spPr>
          <a:xfrm>
            <a:off x="0" y="-17432"/>
            <a:ext cx="9128760" cy="1179286"/>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Love God with all your heart</a:t>
            </a:r>
          </a:p>
        </p:txBody>
      </p:sp>
      <p:sp>
        <p:nvSpPr>
          <p:cNvPr id="5" name="Content Placeholder 4">
            <a:extLst>
              <a:ext uri="{FF2B5EF4-FFF2-40B4-BE49-F238E27FC236}">
                <a16:creationId xmlns:a16="http://schemas.microsoft.com/office/drawing/2014/main" id="{CDD64DB5-76AE-13E5-428C-702506FB3AD5}"/>
              </a:ext>
            </a:extLst>
          </p:cNvPr>
          <p:cNvSpPr>
            <a:spLocks noGrp="1" noChangeArrowheads="1"/>
          </p:cNvSpPr>
          <p:nvPr>
            <p:ph idx="1"/>
          </p:nvPr>
        </p:nvSpPr>
        <p:spPr>
          <a:xfrm>
            <a:off x="182563" y="1143000"/>
            <a:ext cx="8763000" cy="5029200"/>
          </a:xfrm>
        </p:spPr>
        <p:txBody>
          <a:bodyPr/>
          <a:lstStyle/>
          <a:p>
            <a:pPr eaLnBrk="1" hangingPunct="1">
              <a:defRPr/>
            </a:pPr>
            <a:r>
              <a:rPr lang="en-US" altLang="en-US" dirty="0">
                <a:solidFill>
                  <a:srgbClr val="FFFF99"/>
                </a:solidFill>
              </a:rPr>
              <a:t>“Christian love” (Greek – </a:t>
            </a:r>
            <a:r>
              <a:rPr lang="en-US" altLang="en-US" i="1" dirty="0">
                <a:solidFill>
                  <a:srgbClr val="FFFF99"/>
                </a:solidFill>
              </a:rPr>
              <a:t>agape</a:t>
            </a:r>
            <a:r>
              <a:rPr lang="en-US" altLang="en-US" dirty="0">
                <a:solidFill>
                  <a:srgbClr val="FFFF99"/>
                </a:solidFill>
              </a:rPr>
              <a:t>) – we care enough to sacrifice self for the good of others.</a:t>
            </a:r>
          </a:p>
          <a:p>
            <a:pPr marL="0" indent="0" algn="ctr" eaLnBrk="1" hangingPunct="1">
              <a:buFontTx/>
              <a:buNone/>
              <a:defRPr/>
            </a:pPr>
            <a:r>
              <a:rPr lang="en-US" altLang="en-US" i="1" dirty="0">
                <a:solidFill>
                  <a:schemeClr val="bg1"/>
                </a:solidFill>
              </a:rPr>
              <a:t>“We love Him because He first loved us. If someone says, ‘I love God,’ and hates his brother, he is a liar; for he who does not love his brother whom he has seen, how can he love God whom he has not seen? And this commandment we have from Him: that he who loves God must love his brother also.” </a:t>
            </a:r>
            <a:br>
              <a:rPr lang="en-US" altLang="en-US" i="1" dirty="0">
                <a:solidFill>
                  <a:schemeClr val="bg1"/>
                </a:solidFill>
              </a:rPr>
            </a:br>
            <a:r>
              <a:rPr lang="en-US" altLang="en-US" b="1" dirty="0">
                <a:solidFill>
                  <a:schemeClr val="bg1"/>
                </a:solidFill>
              </a:rPr>
              <a:t>(1 John 4:19-20)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8E287F-180D-C680-8F24-F6BB67A441CA}"/>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Love God with all your heart</a:t>
            </a:r>
          </a:p>
        </p:txBody>
      </p:sp>
      <p:sp>
        <p:nvSpPr>
          <p:cNvPr id="5" name="Content Placeholder 4">
            <a:extLst>
              <a:ext uri="{FF2B5EF4-FFF2-40B4-BE49-F238E27FC236}">
                <a16:creationId xmlns:a16="http://schemas.microsoft.com/office/drawing/2014/main" id="{622D49F3-BA29-CC4B-8186-0E4452650CAA}"/>
              </a:ext>
            </a:extLst>
          </p:cNvPr>
          <p:cNvSpPr>
            <a:spLocks noGrp="1" noChangeArrowheads="1"/>
          </p:cNvSpPr>
          <p:nvPr>
            <p:ph idx="1"/>
          </p:nvPr>
        </p:nvSpPr>
        <p:spPr>
          <a:xfrm>
            <a:off x="15240" y="1143000"/>
            <a:ext cx="9052560" cy="4953000"/>
          </a:xfrm>
        </p:spPr>
        <p:txBody>
          <a:bodyPr/>
          <a:lstStyle/>
          <a:p>
            <a:pPr eaLnBrk="1" hangingPunct="1">
              <a:defRPr/>
            </a:pPr>
            <a:r>
              <a:rPr lang="en-US" altLang="en-US" sz="3100" dirty="0">
                <a:solidFill>
                  <a:srgbClr val="FFFF99"/>
                </a:solidFill>
              </a:rPr>
              <a:t>Do we truly want to please God and glorify Him?</a:t>
            </a:r>
          </a:p>
          <a:p>
            <a:pPr marL="0" indent="0" algn="ctr" eaLnBrk="1" hangingPunct="1">
              <a:buFontTx/>
              <a:buNone/>
              <a:defRPr/>
            </a:pPr>
            <a:endParaRPr lang="en-US" altLang="en-US" i="1" dirty="0">
              <a:solidFill>
                <a:schemeClr val="bg1"/>
              </a:solidFill>
            </a:endParaRPr>
          </a:p>
          <a:p>
            <a:pPr marL="0" indent="0" algn="ctr" eaLnBrk="1" hangingPunct="1">
              <a:buFontTx/>
              <a:buNone/>
              <a:defRPr/>
            </a:pPr>
            <a:r>
              <a:rPr lang="en-US" altLang="en-US" i="1" dirty="0">
                <a:solidFill>
                  <a:schemeClr val="bg1"/>
                </a:solidFill>
              </a:rPr>
              <a:t>“If anyone speaks, let him speak as the oracles of God. If anyone ministers, let him do it as with the ability which God supplies, that in all things God may be glorified through Jesus Christ, to whom belong the glory and the dominion forever and ever. Amen.” </a:t>
            </a:r>
            <a:r>
              <a:rPr lang="en-US" altLang="en-US" b="1" dirty="0">
                <a:solidFill>
                  <a:schemeClr val="bg1"/>
                </a:solidFill>
              </a:rPr>
              <a:t>(1 Peter 4:11)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02F551-BA45-97A5-431E-7044765C9D56}"/>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Love God with all your heart</a:t>
            </a:r>
          </a:p>
        </p:txBody>
      </p:sp>
      <p:sp>
        <p:nvSpPr>
          <p:cNvPr id="5" name="Content Placeholder 4">
            <a:extLst>
              <a:ext uri="{FF2B5EF4-FFF2-40B4-BE49-F238E27FC236}">
                <a16:creationId xmlns:a16="http://schemas.microsoft.com/office/drawing/2014/main" id="{6768C5A4-F621-719B-86DA-C186F5990ED8}"/>
              </a:ext>
            </a:extLst>
          </p:cNvPr>
          <p:cNvSpPr>
            <a:spLocks noGrp="1" noChangeArrowheads="1"/>
          </p:cNvSpPr>
          <p:nvPr>
            <p:ph idx="1"/>
          </p:nvPr>
        </p:nvSpPr>
        <p:spPr>
          <a:xfrm>
            <a:off x="76200" y="1143000"/>
            <a:ext cx="8991600" cy="5105400"/>
          </a:xfrm>
        </p:spPr>
        <p:txBody>
          <a:bodyPr/>
          <a:lstStyle/>
          <a:p>
            <a:pPr eaLnBrk="1" hangingPunct="1">
              <a:defRPr/>
            </a:pPr>
            <a:r>
              <a:rPr lang="en-US" altLang="en-US" sz="3100" dirty="0">
                <a:solidFill>
                  <a:srgbClr val="FFFF99"/>
                </a:solidFill>
              </a:rPr>
              <a:t>Do we truly want to please God and glorify Him? </a:t>
            </a:r>
            <a:br>
              <a:rPr lang="en-US" altLang="en-US" sz="3100" dirty="0">
                <a:solidFill>
                  <a:srgbClr val="FFFF99"/>
                </a:solidFill>
              </a:rPr>
            </a:br>
            <a:r>
              <a:rPr lang="en-US" altLang="en-US" i="1" dirty="0">
                <a:solidFill>
                  <a:schemeClr val="bg1"/>
                </a:solidFill>
              </a:rPr>
              <a:t>“Therefore, whether you eat or drink, or whatever you do, do all to the glory of God.”</a:t>
            </a:r>
            <a:br>
              <a:rPr lang="en-US" altLang="en-US" dirty="0">
                <a:solidFill>
                  <a:schemeClr val="bg1"/>
                </a:solidFill>
              </a:rPr>
            </a:br>
            <a:r>
              <a:rPr lang="en-US" altLang="en-US" b="1" dirty="0">
                <a:solidFill>
                  <a:schemeClr val="bg1"/>
                </a:solidFill>
              </a:rPr>
              <a:t>(1 Corinthians 10:31)</a:t>
            </a:r>
          </a:p>
          <a:p>
            <a:pPr marL="0" indent="0" algn="ctr" eaLnBrk="1" hangingPunct="1">
              <a:buFontTx/>
              <a:buNone/>
              <a:defRPr/>
            </a:pPr>
            <a:endParaRPr lang="en-US" altLang="en-US" dirty="0">
              <a:solidFill>
                <a:schemeClr val="bg1"/>
              </a:solidFill>
            </a:endParaRPr>
          </a:p>
          <a:p>
            <a:pPr marL="0" indent="0" algn="ctr" eaLnBrk="1" hangingPunct="1">
              <a:buFontTx/>
              <a:buNone/>
              <a:defRPr/>
            </a:pPr>
            <a:r>
              <a:rPr lang="en-US" altLang="en-US" i="1" dirty="0">
                <a:solidFill>
                  <a:schemeClr val="bg1"/>
                </a:solidFill>
              </a:rPr>
              <a:t>“And whatever you do in word or deed, do all in the name of the Lord Jesus, giving thanks to God the Father through Him.”</a:t>
            </a:r>
            <a:br>
              <a:rPr lang="en-US" altLang="en-US" i="1" dirty="0">
                <a:solidFill>
                  <a:schemeClr val="bg1"/>
                </a:solidFill>
              </a:rPr>
            </a:br>
            <a:r>
              <a:rPr lang="en-US" altLang="en-US" b="1" dirty="0">
                <a:solidFill>
                  <a:schemeClr val="bg1"/>
                </a:solidFill>
              </a:rPr>
              <a:t>(Colossians 3:17)</a:t>
            </a:r>
            <a:endParaRPr lang="en-US" altLang="en-US" b="1" i="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523A818-253F-6C86-6CA5-FA1AFA8E6583}"/>
              </a:ext>
            </a:extLst>
          </p:cNvPr>
          <p:cNvSpPr>
            <a:spLocks noGrp="1" noChangeArrowheads="1"/>
          </p:cNvSpPr>
          <p:nvPr>
            <p:ph idx="1"/>
          </p:nvPr>
        </p:nvSpPr>
        <p:spPr>
          <a:xfrm>
            <a:off x="381000" y="609600"/>
            <a:ext cx="8382000" cy="6172200"/>
          </a:xfrm>
        </p:spPr>
        <p:txBody>
          <a:bodyPr/>
          <a:lstStyle/>
          <a:p>
            <a:pPr marL="0" indent="0" algn="ctr" eaLnBrk="1" hangingPunct="1">
              <a:buFontTx/>
              <a:buNone/>
            </a:pPr>
            <a:r>
              <a:rPr lang="en-US" altLang="en-US" sz="4800" i="1" dirty="0">
                <a:solidFill>
                  <a:srgbClr val="FFFF99"/>
                </a:solidFill>
              </a:rPr>
              <a:t>“Examine yourselves as to whether you are in the faith. Test yourselves. Do you not know yourselves, that Jesus Christ is in you? – Unless indeed you are disqualified.”</a:t>
            </a:r>
            <a:br>
              <a:rPr lang="en-US" altLang="en-US" sz="4800" i="1" dirty="0">
                <a:solidFill>
                  <a:srgbClr val="FFFF99"/>
                </a:solidFill>
              </a:rPr>
            </a:br>
            <a:r>
              <a:rPr lang="en-US" altLang="en-US" sz="4400" b="1" dirty="0">
                <a:solidFill>
                  <a:srgbClr val="FFCC66"/>
                </a:solidFill>
                <a:latin typeface="Bookman Old Style" panose="02050604050505020204" pitchFamily="18" charset="0"/>
              </a:rPr>
              <a:t>2 Corinthians 13:5</a:t>
            </a:r>
          </a:p>
          <a:p>
            <a:pPr marL="0" indent="0" algn="ctr" eaLnBrk="1" hangingPunct="1">
              <a:buFontTx/>
              <a:buNone/>
            </a:pPr>
            <a:endParaRPr lang="en-US" altLang="en-US" sz="2400" b="1" dirty="0">
              <a:solidFill>
                <a:srgbClr val="FFCC66"/>
              </a:solidFill>
              <a:latin typeface="Bookman Old Style" panose="02050604050505020204" pitchFamily="18" charset="0"/>
            </a:endParaRPr>
          </a:p>
          <a:p>
            <a:pPr marL="0" indent="0" algn="ctr" eaLnBrk="1" hangingPunct="1">
              <a:buFontTx/>
              <a:buNone/>
            </a:pPr>
            <a:r>
              <a:rPr lang="en-US" altLang="en-US" sz="2400" b="1" dirty="0">
                <a:solidFill>
                  <a:schemeClr val="bg1"/>
                </a:solidFill>
                <a:latin typeface="Bookman Old Style" panose="02050604050505020204" pitchFamily="18" charset="0"/>
              </a:rPr>
              <a:t>All Scripture Quotations from the NKJV Bible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8871D0-FC6F-2227-216B-6F9F5C3CE349}"/>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Love God with all your heart</a:t>
            </a:r>
          </a:p>
        </p:txBody>
      </p:sp>
      <p:sp>
        <p:nvSpPr>
          <p:cNvPr id="5" name="Content Placeholder 4">
            <a:extLst>
              <a:ext uri="{FF2B5EF4-FFF2-40B4-BE49-F238E27FC236}">
                <a16:creationId xmlns:a16="http://schemas.microsoft.com/office/drawing/2014/main" id="{264DB9F4-C7CA-6021-74C8-88704D768C49}"/>
              </a:ext>
            </a:extLst>
          </p:cNvPr>
          <p:cNvSpPr>
            <a:spLocks noGrp="1" noChangeArrowheads="1"/>
          </p:cNvSpPr>
          <p:nvPr>
            <p:ph idx="1"/>
          </p:nvPr>
        </p:nvSpPr>
        <p:spPr>
          <a:xfrm>
            <a:off x="144463" y="1143000"/>
            <a:ext cx="8839200" cy="5105400"/>
          </a:xfrm>
        </p:spPr>
        <p:txBody>
          <a:bodyPr/>
          <a:lstStyle/>
          <a:p>
            <a:pPr eaLnBrk="1" hangingPunct="1">
              <a:defRPr/>
            </a:pPr>
            <a:r>
              <a:rPr lang="en-US" altLang="en-US" dirty="0">
                <a:solidFill>
                  <a:srgbClr val="FFFF99"/>
                </a:solidFill>
              </a:rPr>
              <a:t>We must practice “abounding love.” </a:t>
            </a:r>
          </a:p>
          <a:p>
            <a:pPr marL="0" indent="0" algn="ctr" eaLnBrk="1" hangingPunct="1">
              <a:buFontTx/>
              <a:buNone/>
              <a:defRPr/>
            </a:pPr>
            <a:r>
              <a:rPr lang="en-US" altLang="en-US" i="1" dirty="0">
                <a:solidFill>
                  <a:schemeClr val="bg1"/>
                </a:solidFill>
                <a:cs typeface="Arial" panose="020B0604020202020204" pitchFamily="34" charset="0"/>
              </a:rPr>
              <a:t>“And this I pray, that your love may abound still more and more in knowledge and all discernment, that you may approve the things that are excellent, that you may be sincere and without offense till the day of Christ, being filled with the fruits of righteousness which are by Jesus Christ, to the glory and praise of God.” </a:t>
            </a:r>
            <a:r>
              <a:rPr lang="en-US" altLang="en-US" b="1" dirty="0">
                <a:solidFill>
                  <a:schemeClr val="bg1"/>
                </a:solidFill>
                <a:cs typeface="Arial" panose="020B0604020202020204" pitchFamily="34" charset="0"/>
              </a:rPr>
              <a:t>(Philippians 1:9-11)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9CE1A9-099F-0D5B-18F9-7995F8A44BBE}"/>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Love God with all your heart</a:t>
            </a:r>
          </a:p>
        </p:txBody>
      </p:sp>
      <p:sp>
        <p:nvSpPr>
          <p:cNvPr id="5" name="Content Placeholder 4">
            <a:extLst>
              <a:ext uri="{FF2B5EF4-FFF2-40B4-BE49-F238E27FC236}">
                <a16:creationId xmlns:a16="http://schemas.microsoft.com/office/drawing/2014/main" id="{C0196574-1761-11FF-04AA-C37F4C9B0A69}"/>
              </a:ext>
            </a:extLst>
          </p:cNvPr>
          <p:cNvSpPr>
            <a:spLocks noGrp="1" noChangeArrowheads="1"/>
          </p:cNvSpPr>
          <p:nvPr>
            <p:ph idx="1"/>
          </p:nvPr>
        </p:nvSpPr>
        <p:spPr>
          <a:xfrm>
            <a:off x="228600" y="1295400"/>
            <a:ext cx="8686800" cy="4800600"/>
          </a:xfrm>
        </p:spPr>
        <p:txBody>
          <a:bodyPr/>
          <a:lstStyle/>
          <a:p>
            <a:pPr eaLnBrk="1" hangingPunct="1">
              <a:defRPr/>
            </a:pPr>
            <a:r>
              <a:rPr lang="en-US" altLang="en-US" sz="4400" dirty="0">
                <a:solidFill>
                  <a:srgbClr val="FFFF99"/>
                </a:solidFill>
              </a:rPr>
              <a:t>Abounding love </a:t>
            </a:r>
            <a:r>
              <a:rPr lang="en-US" altLang="en-US" sz="3600" dirty="0">
                <a:solidFill>
                  <a:srgbClr val="FFFF99"/>
                </a:solidFill>
              </a:rPr>
              <a:t>(Philippians 1:9-11)</a:t>
            </a:r>
          </a:p>
          <a:p>
            <a:pPr marL="0" indent="0" eaLnBrk="1" hangingPunct="1">
              <a:buFontTx/>
              <a:buNone/>
              <a:defRPr/>
            </a:pPr>
            <a:r>
              <a:rPr lang="en-US" altLang="en-US" sz="4400" dirty="0">
                <a:solidFill>
                  <a:srgbClr val="FFFF99"/>
                </a:solidFill>
              </a:rPr>
              <a:t>	1) Abundant and increasing</a:t>
            </a:r>
          </a:p>
          <a:p>
            <a:pPr marL="0" indent="0" eaLnBrk="1" hangingPunct="1">
              <a:buFontTx/>
              <a:buNone/>
              <a:defRPr/>
            </a:pPr>
            <a:r>
              <a:rPr lang="en-US" altLang="en-US" sz="4400" dirty="0">
                <a:solidFill>
                  <a:srgbClr val="FFFF99"/>
                </a:solidFill>
              </a:rPr>
              <a:t>	2) Growing in knowledge</a:t>
            </a:r>
          </a:p>
          <a:p>
            <a:pPr marL="0" indent="0" eaLnBrk="1" hangingPunct="1">
              <a:buFontTx/>
              <a:buNone/>
              <a:defRPr/>
            </a:pPr>
            <a:r>
              <a:rPr lang="en-US" altLang="en-US" sz="4400" dirty="0">
                <a:solidFill>
                  <a:srgbClr val="FFFF99"/>
                </a:solidFill>
              </a:rPr>
              <a:t>	3) Seeks out the excellent</a:t>
            </a:r>
          </a:p>
          <a:p>
            <a:pPr marL="0" indent="0" eaLnBrk="1" hangingPunct="1">
              <a:buFontTx/>
              <a:buNone/>
              <a:defRPr/>
            </a:pPr>
            <a:r>
              <a:rPr lang="en-US" altLang="en-US" sz="4400" dirty="0">
                <a:solidFill>
                  <a:srgbClr val="FFFF99"/>
                </a:solidFill>
              </a:rPr>
              <a:t>	4) Sincere and without offense</a:t>
            </a:r>
          </a:p>
          <a:p>
            <a:pPr marL="0" indent="0" eaLnBrk="1" hangingPunct="1">
              <a:buFontTx/>
              <a:buNone/>
              <a:defRPr/>
            </a:pPr>
            <a:r>
              <a:rPr lang="en-US" altLang="en-US" sz="4400" dirty="0">
                <a:solidFill>
                  <a:srgbClr val="FFFF99"/>
                </a:solidFill>
              </a:rPr>
              <a:t>	5) Filled with fruits</a:t>
            </a:r>
          </a:p>
          <a:p>
            <a:pPr marL="0" indent="0" algn="ctr" eaLnBrk="1" hangingPunct="1">
              <a:buFontTx/>
              <a:buNone/>
              <a:defRPr/>
            </a:pPr>
            <a:r>
              <a:rPr lang="en-US" altLang="en-US" sz="4400" b="1" dirty="0">
                <a:solidFill>
                  <a:srgbClr val="C00000"/>
                </a:solidFill>
              </a:rPr>
              <a:t>(cf. Galatians 5:22-24)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52C0B5-9173-C8C2-E951-5ABCDF9D5E96}"/>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Love God with all your heart</a:t>
            </a:r>
          </a:p>
        </p:txBody>
      </p:sp>
      <p:sp>
        <p:nvSpPr>
          <p:cNvPr id="5" name="Content Placeholder 4">
            <a:extLst>
              <a:ext uri="{FF2B5EF4-FFF2-40B4-BE49-F238E27FC236}">
                <a16:creationId xmlns:a16="http://schemas.microsoft.com/office/drawing/2014/main" id="{4C874BDA-5636-889D-8C7D-AD6C6B189766}"/>
              </a:ext>
            </a:extLst>
          </p:cNvPr>
          <p:cNvSpPr>
            <a:spLocks noGrp="1" noChangeArrowheads="1"/>
          </p:cNvSpPr>
          <p:nvPr>
            <p:ph idx="1"/>
          </p:nvPr>
        </p:nvSpPr>
        <p:spPr>
          <a:xfrm>
            <a:off x="228600" y="1295400"/>
            <a:ext cx="8686800" cy="4800600"/>
          </a:xfrm>
        </p:spPr>
        <p:txBody>
          <a:bodyPr/>
          <a:lstStyle/>
          <a:p>
            <a:pPr eaLnBrk="1" hangingPunct="1">
              <a:defRPr/>
            </a:pPr>
            <a:r>
              <a:rPr lang="en-US" altLang="en-US" sz="3600" dirty="0">
                <a:solidFill>
                  <a:srgbClr val="FFFF99"/>
                </a:solidFill>
              </a:rPr>
              <a:t>How do we demonstrate this love? </a:t>
            </a:r>
          </a:p>
          <a:p>
            <a:pPr eaLnBrk="1" hangingPunct="1">
              <a:defRPr/>
            </a:pPr>
            <a:r>
              <a:rPr lang="en-US" altLang="en-US" sz="3600" dirty="0">
                <a:solidFill>
                  <a:srgbClr val="FFFF99"/>
                </a:solidFill>
              </a:rPr>
              <a:t>By keeping His commandments!</a:t>
            </a:r>
          </a:p>
          <a:p>
            <a:pPr marL="0" indent="0" algn="ctr" eaLnBrk="1" hangingPunct="1">
              <a:buFontTx/>
              <a:buNone/>
              <a:defRPr/>
            </a:pPr>
            <a:r>
              <a:rPr lang="en-US" altLang="en-US" sz="3600" i="1" dirty="0">
                <a:solidFill>
                  <a:schemeClr val="bg1"/>
                </a:solidFill>
                <a:cs typeface="Arial" panose="020B0604020202020204" pitchFamily="34" charset="0"/>
              </a:rPr>
              <a:t>“By this we know that we love the children of God, when we love God and keep His commandments. For this is the love of God, that we keep His commandments. And His commandments are not burdensome.” </a:t>
            </a:r>
            <a:r>
              <a:rPr lang="en-US" altLang="en-US" sz="3600" b="1" dirty="0">
                <a:solidFill>
                  <a:schemeClr val="bg1"/>
                </a:solidFill>
                <a:cs typeface="Arial" panose="020B0604020202020204" pitchFamily="34" charset="0"/>
              </a:rPr>
              <a:t>(1 John 5:2-3)</a:t>
            </a:r>
            <a:endParaRPr lang="en-US" altLang="en-US" sz="4800" b="1" dirty="0">
              <a:solidFill>
                <a:srgbClr val="FFFF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07CD7-2B57-A7B5-7EB2-33D05B426C3A}"/>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Love God with all your heart</a:t>
            </a:r>
          </a:p>
        </p:txBody>
      </p:sp>
      <p:sp>
        <p:nvSpPr>
          <p:cNvPr id="5" name="Content Placeholder 4">
            <a:extLst>
              <a:ext uri="{FF2B5EF4-FFF2-40B4-BE49-F238E27FC236}">
                <a16:creationId xmlns:a16="http://schemas.microsoft.com/office/drawing/2014/main" id="{F04A1116-4433-BD66-E1C9-CF6CC82CEC8A}"/>
              </a:ext>
            </a:extLst>
          </p:cNvPr>
          <p:cNvSpPr>
            <a:spLocks noGrp="1" noChangeArrowheads="1"/>
          </p:cNvSpPr>
          <p:nvPr>
            <p:ph idx="1"/>
          </p:nvPr>
        </p:nvSpPr>
        <p:spPr>
          <a:xfrm>
            <a:off x="228600" y="1295400"/>
            <a:ext cx="8686800" cy="4800600"/>
          </a:xfrm>
        </p:spPr>
        <p:txBody>
          <a:bodyPr/>
          <a:lstStyle/>
          <a:p>
            <a:pPr eaLnBrk="1" hangingPunct="1">
              <a:defRPr/>
            </a:pPr>
            <a:r>
              <a:rPr lang="en-US" altLang="en-US" sz="3000" dirty="0">
                <a:solidFill>
                  <a:srgbClr val="FFFF99"/>
                </a:solidFill>
              </a:rPr>
              <a:t>How do we demonstrate this love? </a:t>
            </a:r>
          </a:p>
          <a:p>
            <a:pPr eaLnBrk="1" hangingPunct="1">
              <a:defRPr/>
            </a:pPr>
            <a:r>
              <a:rPr lang="en-US" altLang="en-US" sz="3000" dirty="0">
                <a:solidFill>
                  <a:srgbClr val="FFFF99"/>
                </a:solidFill>
              </a:rPr>
              <a:t>By keeping His commandments!</a:t>
            </a:r>
          </a:p>
          <a:p>
            <a:pPr marL="0" indent="0" algn="ctr" eaLnBrk="1" hangingPunct="1">
              <a:buFontTx/>
              <a:buNone/>
              <a:defRPr/>
            </a:pPr>
            <a:r>
              <a:rPr lang="en-US" altLang="en-US" sz="3000" i="1" dirty="0">
                <a:solidFill>
                  <a:schemeClr val="bg1"/>
                </a:solidFill>
                <a:cs typeface="Arial" panose="020B0604020202020204" pitchFamily="34" charset="0"/>
              </a:rPr>
              <a:t>“Now by this we know that we know Him, if we keep His commandments. He who says, ‘I know Him,’ and does not keep His commandments, is a liar, and the truth is not in him. But whoever keeps His word, truly the love of God is perfected in him. By this we know that we are in Him. He who says he abides in Him ought himself also to walk just as He walked.” </a:t>
            </a:r>
            <a:r>
              <a:rPr lang="en-US" altLang="en-US" sz="3000" b="1" dirty="0">
                <a:solidFill>
                  <a:schemeClr val="bg1"/>
                </a:solidFill>
                <a:cs typeface="Arial" panose="020B0604020202020204" pitchFamily="34" charset="0"/>
              </a:rPr>
              <a:t>(1 John 2:3-6)</a:t>
            </a:r>
            <a:endParaRPr lang="en-US" altLang="en-US" sz="3000" b="1" dirty="0">
              <a:solidFill>
                <a:srgbClr val="FFFF99"/>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81620B-086A-AEAC-B188-3F77A9AD44D8}"/>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Love God with all your heart</a:t>
            </a:r>
          </a:p>
        </p:txBody>
      </p:sp>
      <p:sp>
        <p:nvSpPr>
          <p:cNvPr id="5" name="Content Placeholder 4">
            <a:extLst>
              <a:ext uri="{FF2B5EF4-FFF2-40B4-BE49-F238E27FC236}">
                <a16:creationId xmlns:a16="http://schemas.microsoft.com/office/drawing/2014/main" id="{E787C8AE-6C1E-EDDA-86CE-76B8FA06C860}"/>
              </a:ext>
            </a:extLst>
          </p:cNvPr>
          <p:cNvSpPr>
            <a:spLocks noGrp="1" noChangeArrowheads="1"/>
          </p:cNvSpPr>
          <p:nvPr>
            <p:ph idx="1"/>
          </p:nvPr>
        </p:nvSpPr>
        <p:spPr>
          <a:xfrm>
            <a:off x="228600" y="1295400"/>
            <a:ext cx="8686800" cy="4800600"/>
          </a:xfrm>
        </p:spPr>
        <p:txBody>
          <a:bodyPr/>
          <a:lstStyle/>
          <a:p>
            <a:pPr eaLnBrk="1" hangingPunct="1">
              <a:defRPr/>
            </a:pPr>
            <a:r>
              <a:rPr lang="en-US" altLang="en-US" sz="3600" dirty="0">
                <a:solidFill>
                  <a:srgbClr val="FFFF99"/>
                </a:solidFill>
              </a:rPr>
              <a:t>How do we demonstrate this love? </a:t>
            </a:r>
          </a:p>
          <a:p>
            <a:pPr eaLnBrk="1" hangingPunct="1">
              <a:defRPr/>
            </a:pPr>
            <a:r>
              <a:rPr lang="en-US" altLang="en-US" sz="3600" dirty="0">
                <a:solidFill>
                  <a:srgbClr val="FFFF99"/>
                </a:solidFill>
              </a:rPr>
              <a:t>By keeping His commandments!</a:t>
            </a:r>
          </a:p>
          <a:p>
            <a:pPr marL="0" indent="0" algn="ctr" eaLnBrk="1" hangingPunct="1">
              <a:buFontTx/>
              <a:buNone/>
              <a:defRPr/>
            </a:pPr>
            <a:r>
              <a:rPr lang="en-US" altLang="en-US" sz="3600" i="1" dirty="0">
                <a:solidFill>
                  <a:schemeClr val="bg1"/>
                </a:solidFill>
                <a:cs typeface="Arial" panose="020B0604020202020204" pitchFamily="34" charset="0"/>
              </a:rPr>
              <a:t>“A new commandment I give to you, that you love one another; as I have loved you, that you also love one another. By this all will know that you are My disciples, if you have love for one another.” </a:t>
            </a:r>
            <a:r>
              <a:rPr lang="en-US" altLang="en-US" sz="3600" b="1" dirty="0">
                <a:solidFill>
                  <a:schemeClr val="bg1"/>
                </a:solidFill>
                <a:cs typeface="Arial" panose="020B0604020202020204" pitchFamily="34" charset="0"/>
              </a:rPr>
              <a:t>(John 13:34-35)</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542CEA-C3C6-CA84-A5AB-7CF6D73500A2}"/>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Love God with all your heart</a:t>
            </a:r>
          </a:p>
        </p:txBody>
      </p:sp>
      <p:sp>
        <p:nvSpPr>
          <p:cNvPr id="5" name="Content Placeholder 4">
            <a:extLst>
              <a:ext uri="{FF2B5EF4-FFF2-40B4-BE49-F238E27FC236}">
                <a16:creationId xmlns:a16="http://schemas.microsoft.com/office/drawing/2014/main" id="{7EE1221D-16F3-EBD8-8AD9-EB479CBCB727}"/>
              </a:ext>
            </a:extLst>
          </p:cNvPr>
          <p:cNvSpPr>
            <a:spLocks noGrp="1" noChangeArrowheads="1"/>
          </p:cNvSpPr>
          <p:nvPr>
            <p:ph idx="1"/>
          </p:nvPr>
        </p:nvSpPr>
        <p:spPr>
          <a:xfrm>
            <a:off x="228600" y="1295400"/>
            <a:ext cx="8686800" cy="4800600"/>
          </a:xfrm>
        </p:spPr>
        <p:txBody>
          <a:bodyPr/>
          <a:lstStyle/>
          <a:p>
            <a:pPr eaLnBrk="1" hangingPunct="1">
              <a:defRPr/>
            </a:pPr>
            <a:r>
              <a:rPr lang="en-US" altLang="en-US" dirty="0">
                <a:solidFill>
                  <a:srgbClr val="FFFF99"/>
                </a:solidFill>
              </a:rPr>
              <a:t>How do we demonstrate this love? </a:t>
            </a:r>
          </a:p>
          <a:p>
            <a:pPr eaLnBrk="1" hangingPunct="1">
              <a:defRPr/>
            </a:pPr>
            <a:r>
              <a:rPr lang="en-US" altLang="en-US" dirty="0">
                <a:solidFill>
                  <a:srgbClr val="FFFF99"/>
                </a:solidFill>
              </a:rPr>
              <a:t>By keeping His commandments!</a:t>
            </a:r>
          </a:p>
          <a:p>
            <a:pPr marL="0" indent="0" algn="ctr" eaLnBrk="1" hangingPunct="1">
              <a:buFontTx/>
              <a:buNone/>
              <a:defRPr/>
            </a:pPr>
            <a:r>
              <a:rPr lang="en-US" altLang="en-US" i="1" dirty="0">
                <a:solidFill>
                  <a:schemeClr val="bg1"/>
                </a:solidFill>
                <a:cs typeface="Arial" panose="020B0604020202020204" pitchFamily="34" charset="0"/>
              </a:rPr>
              <a:t>“Jesus answered and said to him, ‘If anyone loves Me, he will keep My word; and My Father will love him, and We will come to him and make Our home with him. He who does not love Me does not keep My words; and the word which you hear is not Mine but the Father’s who sent Me.’” </a:t>
            </a:r>
            <a:r>
              <a:rPr lang="en-US" altLang="en-US" b="1" dirty="0">
                <a:solidFill>
                  <a:schemeClr val="bg1"/>
                </a:solidFill>
                <a:cs typeface="Arial" panose="020B0604020202020204" pitchFamily="34" charset="0"/>
              </a:rPr>
              <a:t>(John 14:23-24)</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D7792A-3BEB-C1B6-3C4D-E4F876963FC3}"/>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Love God with all your heart</a:t>
            </a:r>
          </a:p>
        </p:txBody>
      </p:sp>
      <p:sp>
        <p:nvSpPr>
          <p:cNvPr id="5" name="Content Placeholder 4">
            <a:extLst>
              <a:ext uri="{FF2B5EF4-FFF2-40B4-BE49-F238E27FC236}">
                <a16:creationId xmlns:a16="http://schemas.microsoft.com/office/drawing/2014/main" id="{E88146CF-25CF-0AD0-DAEF-AF5D1CC78E72}"/>
              </a:ext>
            </a:extLst>
          </p:cNvPr>
          <p:cNvSpPr>
            <a:spLocks noGrp="1" noChangeArrowheads="1"/>
          </p:cNvSpPr>
          <p:nvPr>
            <p:ph idx="1"/>
          </p:nvPr>
        </p:nvSpPr>
        <p:spPr>
          <a:xfrm>
            <a:off x="228600" y="1143000"/>
            <a:ext cx="8686800" cy="4953000"/>
          </a:xfrm>
        </p:spPr>
        <p:txBody>
          <a:bodyPr/>
          <a:lstStyle/>
          <a:p>
            <a:pPr eaLnBrk="1" hangingPunct="1">
              <a:defRPr/>
            </a:pPr>
            <a:r>
              <a:rPr lang="en-US" altLang="en-US" sz="3400" dirty="0">
                <a:solidFill>
                  <a:srgbClr val="FFFF99"/>
                </a:solidFill>
              </a:rPr>
              <a:t>Do we take our love for Him seriously?</a:t>
            </a:r>
          </a:p>
          <a:p>
            <a:pPr eaLnBrk="1" hangingPunct="1">
              <a:defRPr/>
            </a:pPr>
            <a:r>
              <a:rPr lang="en-US" altLang="en-US" sz="3400" dirty="0">
                <a:solidFill>
                  <a:srgbClr val="FFFF99"/>
                </a:solidFill>
              </a:rPr>
              <a:t>Unlike the world? </a:t>
            </a:r>
          </a:p>
          <a:p>
            <a:pPr marL="0" indent="0" algn="ctr" eaLnBrk="1" hangingPunct="1">
              <a:buFontTx/>
              <a:buNone/>
              <a:defRPr/>
            </a:pPr>
            <a:r>
              <a:rPr lang="en-US" altLang="en-US" sz="3400" i="1" dirty="0">
                <a:solidFill>
                  <a:schemeClr val="bg1"/>
                </a:solidFill>
              </a:rPr>
              <a:t>“To the pure all things are pure, but to those who are defiled and unbelieving nothing is pure; but even their mind and conscience are defiled. They profess to know God, but in works they deny Him, being abominable, disobedient, and disqualified for every good work.” </a:t>
            </a:r>
            <a:r>
              <a:rPr lang="en-US" altLang="en-US" sz="3400" b="1" dirty="0">
                <a:solidFill>
                  <a:schemeClr val="bg1"/>
                </a:solidFill>
              </a:rPr>
              <a:t>(Titus 1:15-16)</a:t>
            </a:r>
          </a:p>
          <a:p>
            <a:pPr eaLnBrk="1" hangingPunct="1">
              <a:defRPr/>
            </a:pPr>
            <a:endParaRPr lang="en-US" altLang="en-US" sz="3400" dirty="0">
              <a:solidFill>
                <a:srgbClr val="FFFF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A1D300-D8A0-B6C7-FC38-C8D21B755E92}"/>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Love God with all your heart</a:t>
            </a:r>
          </a:p>
        </p:txBody>
      </p:sp>
      <p:sp>
        <p:nvSpPr>
          <p:cNvPr id="5" name="Content Placeholder 4">
            <a:extLst>
              <a:ext uri="{FF2B5EF4-FFF2-40B4-BE49-F238E27FC236}">
                <a16:creationId xmlns:a16="http://schemas.microsoft.com/office/drawing/2014/main" id="{254E2334-909F-BECB-F267-D6136E8EDB54}"/>
              </a:ext>
            </a:extLst>
          </p:cNvPr>
          <p:cNvSpPr>
            <a:spLocks noGrp="1" noChangeArrowheads="1"/>
          </p:cNvSpPr>
          <p:nvPr>
            <p:ph idx="1"/>
          </p:nvPr>
        </p:nvSpPr>
        <p:spPr>
          <a:xfrm>
            <a:off x="220663" y="1066800"/>
            <a:ext cx="8686800" cy="5181600"/>
          </a:xfrm>
        </p:spPr>
        <p:txBody>
          <a:bodyPr/>
          <a:lstStyle/>
          <a:p>
            <a:pPr eaLnBrk="1" hangingPunct="1">
              <a:defRPr/>
            </a:pPr>
            <a:r>
              <a:rPr lang="en-US" altLang="en-US" sz="3600" dirty="0">
                <a:solidFill>
                  <a:srgbClr val="FFFF99"/>
                </a:solidFill>
              </a:rPr>
              <a:t>Do we take our love for Him seriously?</a:t>
            </a:r>
          </a:p>
          <a:p>
            <a:pPr marL="0" indent="0" algn="ctr" eaLnBrk="1" hangingPunct="1">
              <a:buFontTx/>
              <a:buNone/>
              <a:defRPr/>
            </a:pPr>
            <a:r>
              <a:rPr lang="en-US" altLang="en-US" i="1" dirty="0">
                <a:solidFill>
                  <a:schemeClr val="bg1"/>
                </a:solidFill>
              </a:rPr>
              <a:t>“Not everyone who says to Me, ‘Lord, Lord,’ shall enter the kingdom of heaven, but he who does the will of My Father in heaven. Many will say to Me in that day, ‘Lord, Lord, have we not prophesied in Your name, cast out demons in Your name, and done many wonders in Your name?’ And then I will declare to them, ‘I never knew you; depart from Me, you who practice lawlessness!’” </a:t>
            </a:r>
            <a:r>
              <a:rPr lang="en-US" altLang="en-US" b="1" dirty="0">
                <a:solidFill>
                  <a:schemeClr val="bg1"/>
                </a:solidFill>
              </a:rPr>
              <a:t>(Matthew 7:21-23)</a:t>
            </a:r>
          </a:p>
          <a:p>
            <a:pPr eaLnBrk="1" hangingPunct="1">
              <a:defRPr/>
            </a:pPr>
            <a:endParaRPr lang="en-US" altLang="en-US" sz="4800" dirty="0">
              <a:solidFill>
                <a:srgbClr val="FFFF99"/>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779C2A-D8EF-80C0-2DAA-0854FFEA56A6}"/>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Love God with all your heart</a:t>
            </a:r>
          </a:p>
        </p:txBody>
      </p:sp>
      <p:sp>
        <p:nvSpPr>
          <p:cNvPr id="5" name="Content Placeholder 4">
            <a:extLst>
              <a:ext uri="{FF2B5EF4-FFF2-40B4-BE49-F238E27FC236}">
                <a16:creationId xmlns:a16="http://schemas.microsoft.com/office/drawing/2014/main" id="{DF610A9A-EDA3-A80B-6EC9-7F4EAF12707B}"/>
              </a:ext>
            </a:extLst>
          </p:cNvPr>
          <p:cNvSpPr>
            <a:spLocks noGrp="1" noChangeArrowheads="1"/>
          </p:cNvSpPr>
          <p:nvPr>
            <p:ph idx="1"/>
          </p:nvPr>
        </p:nvSpPr>
        <p:spPr>
          <a:xfrm>
            <a:off x="220663" y="1066800"/>
            <a:ext cx="8686800" cy="5181600"/>
          </a:xfrm>
        </p:spPr>
        <p:txBody>
          <a:bodyPr/>
          <a:lstStyle/>
          <a:p>
            <a:pPr eaLnBrk="1" hangingPunct="1">
              <a:defRPr/>
            </a:pPr>
            <a:r>
              <a:rPr lang="en-US" altLang="en-US" sz="2600" dirty="0">
                <a:solidFill>
                  <a:srgbClr val="FFFF99"/>
                </a:solidFill>
              </a:rPr>
              <a:t>Do we take our love for Him seriously?</a:t>
            </a:r>
          </a:p>
          <a:p>
            <a:pPr marL="0" indent="0" algn="ctr" eaLnBrk="1" hangingPunct="1">
              <a:buFontTx/>
              <a:buNone/>
              <a:defRPr/>
            </a:pPr>
            <a:r>
              <a:rPr lang="en-US" altLang="en-US" sz="2600" i="1" dirty="0">
                <a:solidFill>
                  <a:schemeClr val="bg1"/>
                </a:solidFill>
              </a:rPr>
              <a:t>“But why do you call Me ‘Lord, Lord,’ and not do the things which I say? Whoever comes to Me, and hears My sayings and </a:t>
            </a:r>
            <a:r>
              <a:rPr lang="en-US" altLang="en-US" sz="2600" b="1" i="1" u="sng" dirty="0">
                <a:solidFill>
                  <a:schemeClr val="bg1"/>
                </a:solidFill>
              </a:rPr>
              <a:t>does them</a:t>
            </a:r>
            <a:r>
              <a:rPr lang="en-US" altLang="en-US" sz="2600" i="1" dirty="0">
                <a:solidFill>
                  <a:schemeClr val="bg1"/>
                </a:solidFill>
              </a:rPr>
              <a:t>, I will show you whom he is like: He is like a man building a house, who dug deep and laid the foundation on the rock. And when the flood arose, the stream beat vehemently against that house, and could not shake it, for it was founded on the rock. But he who heard and </a:t>
            </a:r>
            <a:r>
              <a:rPr lang="en-US" altLang="en-US" sz="2600" b="1" i="1" u="sng" dirty="0">
                <a:solidFill>
                  <a:schemeClr val="bg1"/>
                </a:solidFill>
              </a:rPr>
              <a:t>did nothing</a:t>
            </a:r>
            <a:r>
              <a:rPr lang="en-US" altLang="en-US" sz="2600" i="1" dirty="0">
                <a:solidFill>
                  <a:schemeClr val="bg1"/>
                </a:solidFill>
              </a:rPr>
              <a:t> is like a man who built a house on the earth without a foundation, against which the stream beat vehemently; and immediately it fell. And the ruin of that house was great.” </a:t>
            </a:r>
            <a:r>
              <a:rPr lang="en-US" altLang="en-US" sz="2600" b="1" dirty="0">
                <a:solidFill>
                  <a:schemeClr val="bg1"/>
                </a:solidFill>
              </a:rPr>
              <a:t>(Luke 6:46-49)</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9B62E7-C109-9F5B-4E69-05D692558B18}"/>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Important Resolutions</a:t>
            </a:r>
          </a:p>
        </p:txBody>
      </p:sp>
      <p:sp>
        <p:nvSpPr>
          <p:cNvPr id="5" name="Content Placeholder 4">
            <a:extLst>
              <a:ext uri="{FF2B5EF4-FFF2-40B4-BE49-F238E27FC236}">
                <a16:creationId xmlns:a16="http://schemas.microsoft.com/office/drawing/2014/main" id="{AF20A6E5-7AEC-FE93-19BF-45AE7793AF93}"/>
              </a:ext>
            </a:extLst>
          </p:cNvPr>
          <p:cNvSpPr>
            <a:spLocks noGrp="1" noChangeArrowheads="1"/>
          </p:cNvSpPr>
          <p:nvPr>
            <p:ph idx="1"/>
          </p:nvPr>
        </p:nvSpPr>
        <p:spPr>
          <a:xfrm>
            <a:off x="228600" y="1295400"/>
            <a:ext cx="8686800" cy="4800600"/>
          </a:xfrm>
        </p:spPr>
        <p:txBody>
          <a:bodyPr/>
          <a:lstStyle/>
          <a:p>
            <a:pPr eaLnBrk="1" hangingPunct="1">
              <a:defRPr/>
            </a:pPr>
            <a:r>
              <a:rPr lang="en-US" altLang="en-US" sz="3600" dirty="0">
                <a:solidFill>
                  <a:srgbClr val="FFFF99"/>
                </a:solidFill>
              </a:rPr>
              <a:t>Let us resolve to </a:t>
            </a:r>
            <a:r>
              <a:rPr lang="en-US" altLang="en-US" sz="3600" b="1" dirty="0">
                <a:solidFill>
                  <a:srgbClr val="FFFF99"/>
                </a:solidFill>
              </a:rPr>
              <a:t>seek</a:t>
            </a:r>
            <a:r>
              <a:rPr lang="en-US" altLang="en-US" sz="3600" dirty="0">
                <a:solidFill>
                  <a:srgbClr val="FFFF99"/>
                </a:solidFill>
              </a:rPr>
              <a:t> </a:t>
            </a:r>
            <a:r>
              <a:rPr lang="en-US" altLang="en-US" sz="3600" b="1" dirty="0">
                <a:solidFill>
                  <a:srgbClr val="FFFF99"/>
                </a:solidFill>
              </a:rPr>
              <a:t>first</a:t>
            </a:r>
            <a:r>
              <a:rPr lang="en-US" altLang="en-US" sz="3600" dirty="0">
                <a:solidFill>
                  <a:srgbClr val="FFFF99"/>
                </a:solidFill>
              </a:rPr>
              <a:t> the kingdom of God and His righteousness, and to truly </a:t>
            </a:r>
            <a:r>
              <a:rPr lang="en-US" altLang="en-US" sz="3600" b="1" dirty="0">
                <a:solidFill>
                  <a:srgbClr val="FFFF99"/>
                </a:solidFill>
              </a:rPr>
              <a:t>love God </a:t>
            </a:r>
            <a:r>
              <a:rPr lang="en-US" altLang="en-US" sz="3600" dirty="0">
                <a:solidFill>
                  <a:srgbClr val="FFFF99"/>
                </a:solidFill>
              </a:rPr>
              <a:t>in humble obedience.</a:t>
            </a:r>
          </a:p>
          <a:p>
            <a:pPr marL="0" indent="0" algn="ctr" eaLnBrk="1" hangingPunct="1">
              <a:buFontTx/>
              <a:buNone/>
              <a:defRPr/>
            </a:pPr>
            <a:r>
              <a:rPr lang="en-US" altLang="en-US" sz="3600" i="1" dirty="0">
                <a:solidFill>
                  <a:schemeClr val="bg1"/>
                </a:solidFill>
              </a:rPr>
              <a:t> </a:t>
            </a:r>
          </a:p>
          <a:p>
            <a:pPr marL="0" indent="0" algn="ctr" eaLnBrk="1" hangingPunct="1">
              <a:buFontTx/>
              <a:buNone/>
              <a:defRPr/>
            </a:pPr>
            <a:r>
              <a:rPr lang="en-US" altLang="en-US" sz="3600" i="1" dirty="0">
                <a:solidFill>
                  <a:schemeClr val="bg1"/>
                </a:solidFill>
              </a:rPr>
              <a:t>“And having been perfected, He became the author of eternal salvation to all who obey Him …” </a:t>
            </a:r>
            <a:r>
              <a:rPr lang="en-US" altLang="en-US" sz="3600" b="1" dirty="0">
                <a:solidFill>
                  <a:schemeClr val="bg1"/>
                </a:solidFill>
              </a:rPr>
              <a:t>(Hebrews 5:9)</a:t>
            </a:r>
            <a:endParaRPr lang="en-US" altLang="en-US" sz="3600" b="1" i="1" dirty="0">
              <a:solidFill>
                <a:schemeClr val="bg1"/>
              </a:solidFill>
              <a:latin typeface="Bookman Old Style" panose="020506040505050202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1FD6E6-1A0F-56CA-3C4A-A14F4982F2E9}"/>
              </a:ext>
            </a:extLst>
          </p:cNvPr>
          <p:cNvSpPr>
            <a:spLocks noGrp="1"/>
          </p:cNvSpPr>
          <p:nvPr>
            <p:ph idx="1"/>
          </p:nvPr>
        </p:nvSpPr>
        <p:spPr>
          <a:xfrm>
            <a:off x="228600" y="228600"/>
            <a:ext cx="8686800" cy="6172200"/>
          </a:xfrm>
        </p:spPr>
        <p:txBody>
          <a:bodyPr>
            <a:normAutofit fontScale="92500"/>
          </a:bodyPr>
          <a:lstStyle/>
          <a:p>
            <a:pPr eaLnBrk="1" hangingPunct="1">
              <a:defRPr/>
            </a:pPr>
            <a:r>
              <a:rPr lang="en-US" sz="4400" dirty="0">
                <a:solidFill>
                  <a:srgbClr val="FFFF99"/>
                </a:solidFill>
              </a:rPr>
              <a:t>Self examination is important from time to time … and commanded!</a:t>
            </a:r>
          </a:p>
          <a:p>
            <a:pPr eaLnBrk="1" hangingPunct="1">
              <a:defRPr/>
            </a:pPr>
            <a:r>
              <a:rPr lang="en-US" sz="4400" b="1" dirty="0">
                <a:solidFill>
                  <a:schemeClr val="bg1"/>
                </a:solidFill>
              </a:rPr>
              <a:t>With 2024 just hours away, this is a good time to examine and make necessary changes!</a:t>
            </a:r>
          </a:p>
          <a:p>
            <a:pPr eaLnBrk="1" hangingPunct="1">
              <a:defRPr/>
            </a:pPr>
            <a:r>
              <a:rPr lang="en-US" sz="4400" dirty="0">
                <a:solidFill>
                  <a:srgbClr val="FFFF99"/>
                </a:solidFill>
              </a:rPr>
              <a:t>Today we will suggest some REAL resolutions, and notice some underlying issues that could hinder us from achieving our goals.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90C26D-C185-C7C9-4020-AEF38D54DAD9}"/>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Important Resolutions</a:t>
            </a:r>
          </a:p>
        </p:txBody>
      </p:sp>
      <p:sp>
        <p:nvSpPr>
          <p:cNvPr id="5" name="Content Placeholder 4">
            <a:extLst>
              <a:ext uri="{FF2B5EF4-FFF2-40B4-BE49-F238E27FC236}">
                <a16:creationId xmlns:a16="http://schemas.microsoft.com/office/drawing/2014/main" id="{474766D9-94E5-AE40-4AA4-0F70AEFD2780}"/>
              </a:ext>
            </a:extLst>
          </p:cNvPr>
          <p:cNvSpPr>
            <a:spLocks noGrp="1" noChangeArrowheads="1"/>
          </p:cNvSpPr>
          <p:nvPr>
            <p:ph idx="1"/>
          </p:nvPr>
        </p:nvSpPr>
        <p:spPr>
          <a:xfrm>
            <a:off x="152400" y="1141413"/>
            <a:ext cx="8839200" cy="5030787"/>
          </a:xfrm>
        </p:spPr>
        <p:txBody>
          <a:bodyPr/>
          <a:lstStyle/>
          <a:p>
            <a:pPr eaLnBrk="1" hangingPunct="1">
              <a:defRPr/>
            </a:pPr>
            <a:r>
              <a:rPr lang="en-US" altLang="en-US" sz="3800" dirty="0">
                <a:solidFill>
                  <a:srgbClr val="FFFF99"/>
                </a:solidFill>
              </a:rPr>
              <a:t>The only way to </a:t>
            </a:r>
            <a:r>
              <a:rPr lang="en-US" altLang="en-US" sz="3800" b="1" dirty="0">
                <a:solidFill>
                  <a:srgbClr val="FFFF99"/>
                </a:solidFill>
              </a:rPr>
              <a:t>seek first His Kingdom</a:t>
            </a:r>
            <a:r>
              <a:rPr lang="en-US" altLang="en-US" sz="3800" dirty="0">
                <a:solidFill>
                  <a:srgbClr val="FFFF99"/>
                </a:solidFill>
              </a:rPr>
              <a:t> and to </a:t>
            </a:r>
            <a:r>
              <a:rPr lang="en-US" altLang="en-US" sz="3800" b="1" dirty="0">
                <a:solidFill>
                  <a:srgbClr val="FFFF99"/>
                </a:solidFill>
              </a:rPr>
              <a:t>obey Him </a:t>
            </a:r>
            <a:r>
              <a:rPr lang="en-US" altLang="en-US" sz="3800" dirty="0">
                <a:solidFill>
                  <a:srgbClr val="FFFF99"/>
                </a:solidFill>
              </a:rPr>
              <a:t>is to know His will! We must know our Bible!</a:t>
            </a:r>
          </a:p>
          <a:p>
            <a:pPr marL="0" indent="0" algn="ctr" eaLnBrk="1" hangingPunct="1">
              <a:buFontTx/>
              <a:buNone/>
              <a:defRPr/>
            </a:pPr>
            <a:endParaRPr lang="en-US" altLang="en-US" sz="1200" i="1" dirty="0">
              <a:solidFill>
                <a:schemeClr val="bg1"/>
              </a:solidFill>
            </a:endParaRPr>
          </a:p>
          <a:p>
            <a:pPr marL="0" indent="0" algn="ctr" eaLnBrk="1" hangingPunct="1">
              <a:buFontTx/>
              <a:buNone/>
              <a:defRPr/>
            </a:pPr>
            <a:r>
              <a:rPr lang="en-US" altLang="en-US" sz="3800" i="1" dirty="0">
                <a:solidFill>
                  <a:schemeClr val="bg1"/>
                </a:solidFill>
              </a:rPr>
              <a:t>“Be diligent to present yourself approved to God, a worker who does not need to be ashamed, rightly dividing the word of truth.” </a:t>
            </a:r>
            <a:r>
              <a:rPr lang="en-US" altLang="en-US" sz="3800" b="1" dirty="0">
                <a:solidFill>
                  <a:schemeClr val="bg1"/>
                </a:solidFill>
              </a:rPr>
              <a:t>(2 Timothy 2:15)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24AC24-974A-05E5-6B5A-1C0AA98F8F5E}"/>
              </a:ext>
            </a:extLst>
          </p:cNvPr>
          <p:cNvSpPr>
            <a:spLocks noGrp="1" noChangeArrowheads="1"/>
          </p:cNvSpPr>
          <p:nvPr>
            <p:ph idx="1"/>
          </p:nvPr>
        </p:nvSpPr>
        <p:spPr>
          <a:xfrm>
            <a:off x="228600" y="762000"/>
            <a:ext cx="8686800" cy="6096000"/>
          </a:xfrm>
        </p:spPr>
        <p:txBody>
          <a:bodyPr/>
          <a:lstStyle/>
          <a:p>
            <a:pPr marL="0" indent="0" algn="ctr" eaLnBrk="1" hangingPunct="1">
              <a:buFontTx/>
              <a:buNone/>
            </a:pPr>
            <a:r>
              <a:rPr lang="en-US" altLang="en-US" sz="4800" i="1" dirty="0">
                <a:solidFill>
                  <a:srgbClr val="FFFF99"/>
                </a:solidFill>
              </a:rPr>
              <a:t>“Examine yourselves as to whether you are in the faith. Test yourselves. Do you not know yourselves, that Jesus Christ is in you? – Unless indeed you are disqualified.”</a:t>
            </a:r>
            <a:br>
              <a:rPr lang="en-US" altLang="en-US" sz="4800" i="1" dirty="0">
                <a:solidFill>
                  <a:srgbClr val="FFFF99"/>
                </a:solidFill>
              </a:rPr>
            </a:br>
            <a:endParaRPr lang="en-US" altLang="en-US" sz="4800" i="1" dirty="0">
              <a:solidFill>
                <a:srgbClr val="FFFF99"/>
              </a:solidFill>
            </a:endParaRPr>
          </a:p>
          <a:p>
            <a:pPr marL="0" indent="0" algn="ctr" eaLnBrk="1" hangingPunct="1">
              <a:buFontTx/>
              <a:buNone/>
            </a:pPr>
            <a:r>
              <a:rPr lang="en-US" altLang="en-US" sz="4800" dirty="0">
                <a:solidFill>
                  <a:srgbClr val="C00000"/>
                </a:solidFill>
              </a:rPr>
              <a:t>(</a:t>
            </a:r>
            <a:r>
              <a:rPr lang="en-US" altLang="en-US" sz="4800" b="1" dirty="0">
                <a:solidFill>
                  <a:srgbClr val="C00000"/>
                </a:solidFill>
                <a:latin typeface="Bookman Old Style" panose="02050604050505020204" pitchFamily="18" charset="0"/>
              </a:rPr>
              <a:t>2 Corinthians 13:5)</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6756C7-52FE-32A9-B1A3-84A68F188B96}"/>
              </a:ext>
            </a:extLst>
          </p:cNvPr>
          <p:cNvSpPr>
            <a:spLocks noGrp="1" noChangeArrowheads="1"/>
          </p:cNvSpPr>
          <p:nvPr>
            <p:ph type="ctrTitle"/>
          </p:nvPr>
        </p:nvSpPr>
        <p:spPr>
          <a:xfrm>
            <a:off x="685800" y="0"/>
            <a:ext cx="7772400" cy="3048000"/>
          </a:xfrm>
        </p:spPr>
        <p:txBody>
          <a:bodyPr/>
          <a:lstStyle/>
          <a:p>
            <a:pPr eaLnBrk="1" hangingPunct="1"/>
            <a:r>
              <a:rPr lang="en-US" altLang="en-US" sz="6600" dirty="0">
                <a:solidFill>
                  <a:srgbClr val="FFCC66"/>
                </a:solidFill>
                <a:latin typeface="Arial Black" panose="020B0A04020102020204" pitchFamily="34" charset="0"/>
              </a:rPr>
              <a:t>Is God and His Kingdom first in your life?</a:t>
            </a:r>
          </a:p>
        </p:txBody>
      </p:sp>
      <p:sp>
        <p:nvSpPr>
          <p:cNvPr id="5" name="Subtitle 4">
            <a:extLst>
              <a:ext uri="{FF2B5EF4-FFF2-40B4-BE49-F238E27FC236}">
                <a16:creationId xmlns:a16="http://schemas.microsoft.com/office/drawing/2014/main" id="{798A7260-CABD-9304-9C69-6C77915E6784}"/>
              </a:ext>
            </a:extLst>
          </p:cNvPr>
          <p:cNvSpPr>
            <a:spLocks noGrp="1" noChangeArrowheads="1"/>
          </p:cNvSpPr>
          <p:nvPr>
            <p:ph type="subTitle" idx="1"/>
          </p:nvPr>
        </p:nvSpPr>
        <p:spPr>
          <a:xfrm>
            <a:off x="228600" y="6022975"/>
            <a:ext cx="8839200" cy="838200"/>
          </a:xfrm>
        </p:spPr>
        <p:txBody>
          <a:bodyPr/>
          <a:lstStyle/>
          <a:p>
            <a:pPr eaLnBrk="1" hangingPunct="1"/>
            <a:r>
              <a:rPr lang="en-US" altLang="en-US" sz="4800" b="1">
                <a:solidFill>
                  <a:srgbClr val="C00000"/>
                </a:solidFill>
              </a:rPr>
              <a:t>Be assured that He knows!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19CAA44E-A662-7A94-558D-A983D0F4832B}"/>
              </a:ext>
            </a:extLst>
          </p:cNvPr>
          <p:cNvSpPr>
            <a:spLocks noGrp="1" noChangeArrowheads="1"/>
          </p:cNvSpPr>
          <p:nvPr>
            <p:ph idx="1"/>
          </p:nvPr>
        </p:nvSpPr>
        <p:spPr>
          <a:xfrm>
            <a:off x="0" y="9525"/>
            <a:ext cx="9144000" cy="6848475"/>
          </a:xfrm>
        </p:spPr>
        <p:txBody>
          <a:bodyPr/>
          <a:lstStyle/>
          <a:p>
            <a:pPr marL="0" indent="0" algn="ctr" eaLnBrk="1" hangingPunct="1">
              <a:buFontTx/>
              <a:buNone/>
              <a:defRPr/>
            </a:pPr>
            <a:r>
              <a:rPr lang="en-US" altLang="en-US" sz="4400" b="1" dirty="0">
                <a:solidFill>
                  <a:srgbClr val="FFCC66"/>
                </a:solidFill>
                <a:cs typeface="Arial" panose="020B0604020202020204" pitchFamily="34" charset="0"/>
              </a:rPr>
              <a:t>How to Obey the Gospel:</a:t>
            </a:r>
          </a:p>
          <a:p>
            <a:pPr marL="0" indent="0" eaLnBrk="1" hangingPunct="1">
              <a:buFontTx/>
              <a:buNone/>
              <a:defRPr/>
            </a:pPr>
            <a:r>
              <a:rPr lang="en-US" altLang="en-US" sz="2500" b="1" dirty="0">
                <a:solidFill>
                  <a:srgbClr val="FFCC66"/>
                </a:solidFill>
              </a:rPr>
              <a:t>Hear the word of God </a:t>
            </a:r>
            <a:r>
              <a:rPr lang="en-US" altLang="en-US" sz="2200" b="1" dirty="0">
                <a:solidFill>
                  <a:schemeClr val="accent3"/>
                </a:solidFill>
              </a:rPr>
              <a:t>(2 Thessalonians 2:14-15; James 1:21)</a:t>
            </a:r>
            <a:br>
              <a:rPr lang="en-US" altLang="en-US" sz="2200" b="1" dirty="0">
                <a:solidFill>
                  <a:srgbClr val="FFCC66"/>
                </a:solidFill>
              </a:rPr>
            </a:br>
            <a:endParaRPr lang="en-US" altLang="en-US" sz="2200" b="1" dirty="0">
              <a:solidFill>
                <a:srgbClr val="FFCC66"/>
              </a:solidFill>
            </a:endParaRPr>
          </a:p>
          <a:p>
            <a:pPr marL="0" indent="0" eaLnBrk="1" hangingPunct="1">
              <a:buFontTx/>
              <a:buNone/>
              <a:defRPr/>
            </a:pPr>
            <a:r>
              <a:rPr lang="en-US" altLang="en-US" sz="2500" b="1" dirty="0">
                <a:solidFill>
                  <a:srgbClr val="FFCC66"/>
                </a:solidFill>
              </a:rPr>
              <a:t>Believe the gospel message </a:t>
            </a:r>
            <a:r>
              <a:rPr lang="en-US" altLang="en-US" sz="2200" b="1" dirty="0">
                <a:solidFill>
                  <a:schemeClr val="accent3"/>
                </a:solidFill>
              </a:rPr>
              <a:t>(Hebrews 11:6; John 8:24)</a:t>
            </a:r>
          </a:p>
          <a:p>
            <a:pPr marL="0" indent="0" eaLnBrk="1" hangingPunct="1">
              <a:buFontTx/>
              <a:buNone/>
              <a:defRPr/>
            </a:pPr>
            <a:endParaRPr lang="en-US" altLang="en-US" sz="2400" b="1" dirty="0">
              <a:solidFill>
                <a:srgbClr val="FFCC66"/>
              </a:solidFill>
            </a:endParaRPr>
          </a:p>
          <a:p>
            <a:pPr marL="0" indent="0" eaLnBrk="1" hangingPunct="1">
              <a:buFontTx/>
              <a:buNone/>
              <a:defRPr/>
            </a:pPr>
            <a:r>
              <a:rPr lang="en-US" altLang="en-US" sz="2500" b="1" dirty="0">
                <a:solidFill>
                  <a:srgbClr val="FFCC66"/>
                </a:solidFill>
              </a:rPr>
              <a:t>Repent of sins </a:t>
            </a:r>
            <a:r>
              <a:rPr lang="en-US" altLang="en-US" sz="2200" b="1" dirty="0">
                <a:solidFill>
                  <a:schemeClr val="accent3"/>
                </a:solidFill>
              </a:rPr>
              <a:t>(Luke 13:3; Acts 17:30-31)</a:t>
            </a:r>
          </a:p>
          <a:p>
            <a:pPr marL="0" indent="0" eaLnBrk="1" hangingPunct="1">
              <a:buFontTx/>
              <a:buNone/>
              <a:defRPr/>
            </a:pPr>
            <a:endParaRPr lang="en-US" altLang="en-US" sz="2400" b="1" dirty="0">
              <a:solidFill>
                <a:srgbClr val="FFCC66"/>
              </a:solidFill>
            </a:endParaRPr>
          </a:p>
          <a:p>
            <a:pPr marL="0" indent="0" eaLnBrk="1" hangingPunct="1">
              <a:buFontTx/>
              <a:buNone/>
              <a:defRPr/>
            </a:pPr>
            <a:r>
              <a:rPr lang="en-US" altLang="en-US" sz="2500" b="1" dirty="0">
                <a:solidFill>
                  <a:srgbClr val="FFCC66"/>
                </a:solidFill>
              </a:rPr>
              <a:t>Confess Jesus Christ </a:t>
            </a:r>
            <a:r>
              <a:rPr lang="en-US" altLang="en-US" sz="2200" b="1" dirty="0">
                <a:solidFill>
                  <a:schemeClr val="accent3"/>
                </a:solidFill>
              </a:rPr>
              <a:t>(Romans 10:10; Matthew 10:32-33)</a:t>
            </a:r>
          </a:p>
          <a:p>
            <a:pPr marL="0" indent="0" eaLnBrk="1" hangingPunct="1">
              <a:buFontTx/>
              <a:buNone/>
              <a:defRPr/>
            </a:pPr>
            <a:endParaRPr lang="en-US" altLang="en-US" sz="2400" b="1" dirty="0">
              <a:solidFill>
                <a:srgbClr val="FFCC66"/>
              </a:solidFill>
            </a:endParaRPr>
          </a:p>
          <a:p>
            <a:pPr marL="0" indent="0" eaLnBrk="1" hangingPunct="1">
              <a:buFontTx/>
              <a:buNone/>
              <a:defRPr/>
            </a:pPr>
            <a:r>
              <a:rPr lang="en-US" altLang="en-US" sz="2500" b="1" dirty="0">
                <a:solidFill>
                  <a:srgbClr val="FFCC66"/>
                </a:solidFill>
              </a:rPr>
              <a:t>Be Baptized </a:t>
            </a:r>
            <a:r>
              <a:rPr lang="en-US" altLang="en-US" sz="2000" b="1" dirty="0">
                <a:solidFill>
                  <a:schemeClr val="accent3"/>
                </a:solidFill>
              </a:rPr>
              <a:t>(Mark 16:16; Acts 2:38; Galatians 3:26-27; Romans 6:3-4)</a:t>
            </a:r>
          </a:p>
          <a:p>
            <a:pPr marL="0" indent="0" eaLnBrk="1" hangingPunct="1">
              <a:buFontTx/>
              <a:buNone/>
              <a:defRPr/>
            </a:pPr>
            <a:endParaRPr lang="en-US" altLang="en-US" sz="2400" b="1" dirty="0">
              <a:solidFill>
                <a:srgbClr val="FFCC66"/>
              </a:solidFill>
            </a:endParaRPr>
          </a:p>
          <a:p>
            <a:pPr marL="0" indent="0" eaLnBrk="1" hangingPunct="1">
              <a:buFontTx/>
              <a:buNone/>
              <a:defRPr/>
            </a:pPr>
            <a:r>
              <a:rPr lang="en-US" altLang="en-US" sz="2500" b="1" dirty="0">
                <a:solidFill>
                  <a:srgbClr val="FFCC66"/>
                </a:solidFill>
              </a:rPr>
              <a:t>Remain Obedient </a:t>
            </a:r>
            <a:r>
              <a:rPr lang="en-US" altLang="en-US" sz="2200" b="1" dirty="0">
                <a:solidFill>
                  <a:schemeClr val="accent3"/>
                </a:solidFill>
              </a:rPr>
              <a:t>(Matthew 7:21; Revelation 2:10; Hebrews 3:12)</a:t>
            </a:r>
          </a:p>
          <a:p>
            <a:pPr marL="0" indent="0" algn="ctr" eaLnBrk="1" hangingPunct="1">
              <a:buFontTx/>
              <a:buNone/>
              <a:defRPr/>
            </a:pPr>
            <a:endParaRPr lang="en-US" altLang="en-US" b="1" dirty="0">
              <a:solidFill>
                <a:schemeClr val="accent3"/>
              </a:solidFill>
            </a:endParaRPr>
          </a:p>
          <a:p>
            <a:pPr marL="0" indent="0" algn="ctr" eaLnBrk="1" hangingPunct="1">
              <a:buFontTx/>
              <a:buNone/>
              <a:defRPr/>
            </a:pPr>
            <a:r>
              <a:rPr lang="en-US" altLang="en-US" b="1" dirty="0">
                <a:solidFill>
                  <a:schemeClr val="accent3"/>
                </a:solidFill>
              </a:rPr>
              <a:t>OBEY THE GOSPEL AND BE SAVED TODAY!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Effect transition="in" filter="fade">
                                      <p:cBhvr>
                                        <p:cTn id="49" dur="1000"/>
                                        <p:tgtEl>
                                          <p:spTgt spid="4">
                                            <p:txEl>
                                              <p:pRg st="10" end="10"/>
                                            </p:txEl>
                                          </p:spTgt>
                                        </p:tgtEl>
                                      </p:cBhvr>
                                    </p:animEffect>
                                    <p:anim calcmode="lin" valueType="num">
                                      <p:cBhvr>
                                        <p:cTn id="50"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12" end="12"/>
                                            </p:txEl>
                                          </p:spTgt>
                                        </p:tgtEl>
                                        <p:attrNameLst>
                                          <p:attrName>style.visibility</p:attrName>
                                        </p:attrNameLst>
                                      </p:cBhvr>
                                      <p:to>
                                        <p:strVal val="visible"/>
                                      </p:to>
                                    </p:set>
                                    <p:animEffect transition="in" filter="fade">
                                      <p:cBhvr>
                                        <p:cTn id="56" dur="1000"/>
                                        <p:tgtEl>
                                          <p:spTgt spid="4">
                                            <p:txEl>
                                              <p:pRg st="12" end="12"/>
                                            </p:txEl>
                                          </p:spTgt>
                                        </p:tgtEl>
                                      </p:cBhvr>
                                    </p:animEffect>
                                    <p:anim calcmode="lin" valueType="num">
                                      <p:cBhvr>
                                        <p:cTn id="57"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F081EA-DEFB-CBF6-E5A1-03CCA5BDB57E}"/>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Seek First the Kingdom of God</a:t>
            </a:r>
          </a:p>
        </p:txBody>
      </p:sp>
      <p:sp>
        <p:nvSpPr>
          <p:cNvPr id="5" name="Content Placeholder 4">
            <a:extLst>
              <a:ext uri="{FF2B5EF4-FFF2-40B4-BE49-F238E27FC236}">
                <a16:creationId xmlns:a16="http://schemas.microsoft.com/office/drawing/2014/main" id="{1FCADFE5-9D1E-B82C-BAE5-75EEDD63B9F8}"/>
              </a:ext>
            </a:extLst>
          </p:cNvPr>
          <p:cNvSpPr>
            <a:spLocks noGrp="1" noChangeArrowheads="1"/>
          </p:cNvSpPr>
          <p:nvPr>
            <p:ph idx="1"/>
          </p:nvPr>
        </p:nvSpPr>
        <p:spPr>
          <a:xfrm>
            <a:off x="76200" y="1676400"/>
            <a:ext cx="8991600" cy="4419600"/>
          </a:xfrm>
        </p:spPr>
        <p:txBody>
          <a:bodyPr/>
          <a:lstStyle/>
          <a:p>
            <a:pPr marL="0" indent="0" algn="ctr" eaLnBrk="1" hangingPunct="1">
              <a:buFontTx/>
              <a:buNone/>
            </a:pPr>
            <a:r>
              <a:rPr lang="en-US" altLang="en-US" sz="4800" b="1" i="1">
                <a:solidFill>
                  <a:schemeClr val="bg1"/>
                </a:solidFill>
                <a:cs typeface="Arial" panose="020B0604020202020204" pitchFamily="34" charset="0"/>
              </a:rPr>
              <a:t>“But </a:t>
            </a:r>
            <a:r>
              <a:rPr lang="en-US" altLang="en-US" sz="4800" b="1" i="1" u="sng">
                <a:solidFill>
                  <a:schemeClr val="bg1"/>
                </a:solidFill>
                <a:cs typeface="Arial" panose="020B0604020202020204" pitchFamily="34" charset="0"/>
              </a:rPr>
              <a:t>seek first the kingdom of God and His righteousness</a:t>
            </a:r>
            <a:r>
              <a:rPr lang="en-US" altLang="en-US" sz="4800" b="1" i="1">
                <a:solidFill>
                  <a:schemeClr val="bg1"/>
                </a:solidFill>
                <a:cs typeface="Arial" panose="020B0604020202020204" pitchFamily="34" charset="0"/>
              </a:rPr>
              <a:t>, and all these things shall be added to you.” </a:t>
            </a:r>
            <a:br>
              <a:rPr lang="en-US" altLang="en-US" sz="4800" b="1" i="1">
                <a:solidFill>
                  <a:schemeClr val="bg1"/>
                </a:solidFill>
                <a:cs typeface="Arial" panose="020B0604020202020204" pitchFamily="34" charset="0"/>
              </a:rPr>
            </a:br>
            <a:r>
              <a:rPr lang="en-US" altLang="en-US" sz="4800" b="1">
                <a:solidFill>
                  <a:schemeClr val="bg1"/>
                </a:solidFill>
                <a:cs typeface="Arial" panose="020B0604020202020204" pitchFamily="34" charset="0"/>
              </a:rPr>
              <a:t>(Matthew 6:33)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9D84DB-3018-E682-A418-696B5261252B}"/>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Seek First the Kingdom of God</a:t>
            </a:r>
          </a:p>
        </p:txBody>
      </p:sp>
      <p:sp>
        <p:nvSpPr>
          <p:cNvPr id="5" name="Content Placeholder 4">
            <a:extLst>
              <a:ext uri="{FF2B5EF4-FFF2-40B4-BE49-F238E27FC236}">
                <a16:creationId xmlns:a16="http://schemas.microsoft.com/office/drawing/2014/main" id="{CD237952-64DE-2226-7A5B-D30FA68A6884}"/>
              </a:ext>
            </a:extLst>
          </p:cNvPr>
          <p:cNvSpPr>
            <a:spLocks noGrp="1" noChangeArrowheads="1"/>
          </p:cNvSpPr>
          <p:nvPr>
            <p:ph idx="1"/>
          </p:nvPr>
        </p:nvSpPr>
        <p:spPr>
          <a:xfrm>
            <a:off x="228600" y="1295400"/>
            <a:ext cx="8686800" cy="4800600"/>
          </a:xfrm>
        </p:spPr>
        <p:txBody>
          <a:bodyPr/>
          <a:lstStyle/>
          <a:p>
            <a:pPr eaLnBrk="1" hangingPunct="1"/>
            <a:r>
              <a:rPr lang="en-US" altLang="en-US" sz="4800">
                <a:solidFill>
                  <a:srgbClr val="FFFF99"/>
                </a:solidFill>
              </a:rPr>
              <a:t>This command is the key to everything!</a:t>
            </a:r>
          </a:p>
          <a:p>
            <a:pPr eaLnBrk="1" hangingPunct="1"/>
            <a:r>
              <a:rPr lang="en-US" altLang="en-US" sz="4800" b="1">
                <a:solidFill>
                  <a:srgbClr val="92D050"/>
                </a:solidFill>
              </a:rPr>
              <a:t>Kingdom</a:t>
            </a:r>
            <a:r>
              <a:rPr lang="en-US" altLang="en-US" sz="4800">
                <a:solidFill>
                  <a:srgbClr val="FFFF99"/>
                </a:solidFill>
              </a:rPr>
              <a:t> – means the dominion of a king (ruler).</a:t>
            </a:r>
          </a:p>
          <a:p>
            <a:pPr eaLnBrk="1" hangingPunct="1"/>
            <a:r>
              <a:rPr lang="en-US" altLang="en-US" sz="4800">
                <a:solidFill>
                  <a:srgbClr val="FFFF99"/>
                </a:solidFill>
              </a:rPr>
              <a:t>A kingdom is composed of a king and his subjects.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304F83-945F-C9F3-4FA2-8E0111E4F36A}"/>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Seek First the Kingdom of God</a:t>
            </a:r>
          </a:p>
        </p:txBody>
      </p:sp>
      <p:sp>
        <p:nvSpPr>
          <p:cNvPr id="5" name="Content Placeholder 4">
            <a:extLst>
              <a:ext uri="{FF2B5EF4-FFF2-40B4-BE49-F238E27FC236}">
                <a16:creationId xmlns:a16="http://schemas.microsoft.com/office/drawing/2014/main" id="{E3B816AE-C4F1-F395-A7ED-A87F12093C3B}"/>
              </a:ext>
            </a:extLst>
          </p:cNvPr>
          <p:cNvSpPr>
            <a:spLocks noGrp="1"/>
          </p:cNvSpPr>
          <p:nvPr>
            <p:ph idx="1"/>
          </p:nvPr>
        </p:nvSpPr>
        <p:spPr>
          <a:xfrm>
            <a:off x="228600" y="1295400"/>
            <a:ext cx="8686800" cy="4800600"/>
          </a:xfrm>
        </p:spPr>
        <p:txBody>
          <a:bodyPr>
            <a:normAutofit fontScale="92500" lnSpcReduction="20000"/>
          </a:bodyPr>
          <a:lstStyle/>
          <a:p>
            <a:pPr eaLnBrk="1" hangingPunct="1">
              <a:defRPr/>
            </a:pPr>
            <a:r>
              <a:rPr lang="en-US" sz="4800" dirty="0">
                <a:solidFill>
                  <a:srgbClr val="FFFF99"/>
                </a:solidFill>
              </a:rPr>
              <a:t>Ours is a spiritual kingdom. </a:t>
            </a:r>
          </a:p>
          <a:p>
            <a:pPr marL="0" indent="0" algn="ctr" eaLnBrk="1" hangingPunct="1">
              <a:buFontTx/>
              <a:buNone/>
              <a:defRPr/>
            </a:pPr>
            <a:r>
              <a:rPr lang="en-US" sz="4800" i="1" dirty="0">
                <a:solidFill>
                  <a:schemeClr val="bg1"/>
                </a:solidFill>
              </a:rPr>
              <a:t>“Jesus answered, ‘My kingdom is not of this world. If My kingdom were of this world, My servants would fight, so that I should not be delivered to the Jews; but now My kingdom is not from here.’”</a:t>
            </a:r>
            <a:br>
              <a:rPr lang="en-US" sz="4800" dirty="0">
                <a:solidFill>
                  <a:schemeClr val="bg1"/>
                </a:solidFill>
              </a:rPr>
            </a:br>
            <a:r>
              <a:rPr lang="en-US" sz="4800" b="1" dirty="0">
                <a:solidFill>
                  <a:schemeClr val="bg1"/>
                </a:solidFill>
              </a:rPr>
              <a:t>(John 18:36)</a:t>
            </a:r>
            <a:endParaRPr lang="en-US" sz="4800" b="1" dirty="0">
              <a:solidFill>
                <a:schemeClr val="bg1"/>
              </a:solidFill>
              <a:latin typeface="Bookman Old Style"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9329D4-32B5-48A5-1D0E-C377C4A9A809}"/>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Seek First the Kingdom of God</a:t>
            </a:r>
          </a:p>
        </p:txBody>
      </p:sp>
      <p:sp>
        <p:nvSpPr>
          <p:cNvPr id="5" name="Content Placeholder 4">
            <a:extLst>
              <a:ext uri="{FF2B5EF4-FFF2-40B4-BE49-F238E27FC236}">
                <a16:creationId xmlns:a16="http://schemas.microsoft.com/office/drawing/2014/main" id="{BF125CB1-2825-836D-1EA3-DFAB155A653C}"/>
              </a:ext>
            </a:extLst>
          </p:cNvPr>
          <p:cNvSpPr>
            <a:spLocks noGrp="1"/>
          </p:cNvSpPr>
          <p:nvPr>
            <p:ph idx="1"/>
          </p:nvPr>
        </p:nvSpPr>
        <p:spPr>
          <a:xfrm>
            <a:off x="228600" y="1295400"/>
            <a:ext cx="8686800" cy="4800600"/>
          </a:xfrm>
        </p:spPr>
        <p:txBody>
          <a:bodyPr>
            <a:normAutofit fontScale="85000" lnSpcReduction="20000"/>
          </a:bodyPr>
          <a:lstStyle/>
          <a:p>
            <a:pPr eaLnBrk="1" hangingPunct="1">
              <a:defRPr/>
            </a:pPr>
            <a:r>
              <a:rPr lang="en-US" sz="5200" dirty="0">
                <a:solidFill>
                  <a:srgbClr val="FFFF99"/>
                </a:solidFill>
              </a:rPr>
              <a:t>Ours is a spiritual kingdom.</a:t>
            </a:r>
          </a:p>
          <a:p>
            <a:pPr marL="0" indent="0" algn="ctr" eaLnBrk="1" hangingPunct="1">
              <a:buFontTx/>
              <a:buNone/>
              <a:defRPr/>
            </a:pPr>
            <a:r>
              <a:rPr lang="en-US" sz="4800" i="1" dirty="0">
                <a:solidFill>
                  <a:schemeClr val="bg1"/>
                </a:solidFill>
              </a:rPr>
              <a:t>“Now when He was asked by the Pharisees when the kingdom of God would come, He answered them and said, ‘The kingdom of God does not come with observation; nor will they say, “See here!” or “See there!” For indeed, the kingdom of God is within you.’” </a:t>
            </a:r>
            <a:r>
              <a:rPr lang="en-US" sz="4800" b="1" dirty="0">
                <a:solidFill>
                  <a:schemeClr val="bg1"/>
                </a:solidFill>
              </a:rPr>
              <a:t>(Luke 17:20-21)</a:t>
            </a:r>
            <a:endParaRPr lang="en-US" sz="4800" b="1" dirty="0">
              <a:solidFill>
                <a:schemeClr val="bg1"/>
              </a:solidFill>
              <a:latin typeface="Bookman Old Style"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E67E8F-C9E6-4E41-5B48-DB7B92E01E99}"/>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Seek First the Kingdom of God</a:t>
            </a:r>
          </a:p>
        </p:txBody>
      </p:sp>
      <p:sp>
        <p:nvSpPr>
          <p:cNvPr id="5" name="Content Placeholder 4">
            <a:extLst>
              <a:ext uri="{FF2B5EF4-FFF2-40B4-BE49-F238E27FC236}">
                <a16:creationId xmlns:a16="http://schemas.microsoft.com/office/drawing/2014/main" id="{6C303F66-F3DD-9041-1A12-732F14EBA54F}"/>
              </a:ext>
            </a:extLst>
          </p:cNvPr>
          <p:cNvSpPr>
            <a:spLocks noGrp="1"/>
          </p:cNvSpPr>
          <p:nvPr>
            <p:ph idx="1"/>
          </p:nvPr>
        </p:nvSpPr>
        <p:spPr>
          <a:xfrm>
            <a:off x="228600" y="1295400"/>
            <a:ext cx="8686800" cy="4876800"/>
          </a:xfrm>
        </p:spPr>
        <p:txBody>
          <a:bodyPr>
            <a:normAutofit fontScale="77500" lnSpcReduction="20000"/>
          </a:bodyPr>
          <a:lstStyle/>
          <a:p>
            <a:pPr eaLnBrk="1" hangingPunct="1">
              <a:defRPr/>
            </a:pPr>
            <a:r>
              <a:rPr lang="en-US" sz="4800" dirty="0">
                <a:solidFill>
                  <a:srgbClr val="FFFF99"/>
                </a:solidFill>
              </a:rPr>
              <a:t>This command means that serving God should be our greatest priority.</a:t>
            </a:r>
          </a:p>
          <a:p>
            <a:pPr marL="0" indent="0" algn="ctr" eaLnBrk="1" hangingPunct="1">
              <a:buFontTx/>
              <a:buNone/>
              <a:defRPr/>
            </a:pPr>
            <a:r>
              <a:rPr lang="en-US" sz="4800" i="1" dirty="0">
                <a:solidFill>
                  <a:schemeClr val="bg1"/>
                </a:solidFill>
              </a:rPr>
              <a:t>“And if it seems evil to you to serve the Lord, </a:t>
            </a:r>
            <a:r>
              <a:rPr lang="en-US" sz="4800" b="1" i="1" dirty="0">
                <a:solidFill>
                  <a:schemeClr val="bg1"/>
                </a:solidFill>
              </a:rPr>
              <a:t>choose</a:t>
            </a:r>
            <a:r>
              <a:rPr lang="en-US" sz="4800" i="1" dirty="0">
                <a:solidFill>
                  <a:schemeClr val="bg1"/>
                </a:solidFill>
              </a:rPr>
              <a:t> </a:t>
            </a:r>
            <a:r>
              <a:rPr lang="en-US" sz="4800" b="1" i="1" dirty="0">
                <a:solidFill>
                  <a:schemeClr val="bg1"/>
                </a:solidFill>
              </a:rPr>
              <a:t>for yourselves </a:t>
            </a:r>
            <a:r>
              <a:rPr lang="en-US" sz="4800" i="1" dirty="0">
                <a:solidFill>
                  <a:schemeClr val="bg1"/>
                </a:solidFill>
              </a:rPr>
              <a:t>this day whom you will serve, whether the gods which your fathers served that were on the other side of the River, or the gods of the Amorites, in whose land you dwell. But as for me and my house, we will serve the Lord.” </a:t>
            </a:r>
            <a:r>
              <a:rPr lang="en-US" sz="4800" b="1" dirty="0">
                <a:solidFill>
                  <a:schemeClr val="bg1"/>
                </a:solidFill>
              </a:rPr>
              <a:t>(Joshua 24:15)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D4706B-9F6C-7981-DA9B-711D4D910D46}"/>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Seek First the Kingdom of God</a:t>
            </a:r>
          </a:p>
        </p:txBody>
      </p:sp>
      <p:sp>
        <p:nvSpPr>
          <p:cNvPr id="5" name="Content Placeholder 4">
            <a:extLst>
              <a:ext uri="{FF2B5EF4-FFF2-40B4-BE49-F238E27FC236}">
                <a16:creationId xmlns:a16="http://schemas.microsoft.com/office/drawing/2014/main" id="{34FC8AF8-5F68-7D3D-DDEE-E76A3E5D0328}"/>
              </a:ext>
            </a:extLst>
          </p:cNvPr>
          <p:cNvSpPr>
            <a:spLocks noGrp="1"/>
          </p:cNvSpPr>
          <p:nvPr>
            <p:ph idx="1"/>
          </p:nvPr>
        </p:nvSpPr>
        <p:spPr>
          <a:xfrm>
            <a:off x="228600" y="1037735"/>
            <a:ext cx="8686800" cy="5486400"/>
          </a:xfrm>
        </p:spPr>
        <p:txBody>
          <a:bodyPr>
            <a:noAutofit/>
          </a:bodyPr>
          <a:lstStyle/>
          <a:p>
            <a:pPr eaLnBrk="1" hangingPunct="1">
              <a:defRPr/>
            </a:pPr>
            <a:r>
              <a:rPr lang="en-US" sz="4000" dirty="0">
                <a:solidFill>
                  <a:srgbClr val="FFFF99"/>
                </a:solidFill>
              </a:rPr>
              <a:t>Why are we REALLY here?</a:t>
            </a:r>
            <a:endParaRPr lang="en-US" sz="4000" b="1" dirty="0">
              <a:solidFill>
                <a:schemeClr val="bg1"/>
              </a:solidFill>
            </a:endParaRPr>
          </a:p>
          <a:p>
            <a:pPr marL="0" indent="0" algn="ctr" eaLnBrk="1" hangingPunct="1">
              <a:buFontTx/>
              <a:buNone/>
              <a:defRPr/>
            </a:pPr>
            <a:r>
              <a:rPr lang="en-US" sz="4000" i="1" dirty="0">
                <a:solidFill>
                  <a:schemeClr val="bg1"/>
                </a:solidFill>
              </a:rPr>
              <a:t>“Let us hear the conclusion of the whole matter: Fear God and keep His commandments, for this is man’s all. For God will bring every work into judgment, including every secret thing, whether good or evil.” </a:t>
            </a:r>
            <a:r>
              <a:rPr lang="en-US" sz="4000" b="1" dirty="0">
                <a:solidFill>
                  <a:schemeClr val="bg1"/>
                </a:solidFill>
              </a:rPr>
              <a:t>(Ecclesiastes 12:13-14)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1111</TotalTime>
  <Words>2661</Words>
  <Application>Microsoft Office PowerPoint</Application>
  <PresentationFormat>On-screen Show (4:3)</PresentationFormat>
  <Paragraphs>124</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Black</vt:lpstr>
      <vt:lpstr>Bookman Old Style</vt:lpstr>
      <vt:lpstr>Calibri</vt:lpstr>
      <vt:lpstr>Blank Presentation</vt:lpstr>
      <vt:lpstr>Some REAL  Resolutions Part 1</vt:lpstr>
      <vt:lpstr>PowerPoint Presentation</vt:lpstr>
      <vt:lpstr>PowerPoint Presentation</vt:lpstr>
      <vt:lpstr>Seek First the Kingdom of God</vt:lpstr>
      <vt:lpstr>Seek First the Kingdom of God</vt:lpstr>
      <vt:lpstr>Seek First the Kingdom of God</vt:lpstr>
      <vt:lpstr>Seek First the Kingdom of God</vt:lpstr>
      <vt:lpstr>Seek First the Kingdom of God</vt:lpstr>
      <vt:lpstr>Seek First the Kingdom of God</vt:lpstr>
      <vt:lpstr>Seek First the Kingdom of God</vt:lpstr>
      <vt:lpstr>Seek First the Kingdom of God</vt:lpstr>
      <vt:lpstr>Seek First the Kingdom of God</vt:lpstr>
      <vt:lpstr>Seek First the Kingdom of God</vt:lpstr>
      <vt:lpstr>Seek First the Kingdom of God</vt:lpstr>
      <vt:lpstr>Seek First the Kingdom of God</vt:lpstr>
      <vt:lpstr>Love God with all your heart</vt:lpstr>
      <vt:lpstr>Love God with all your heart</vt:lpstr>
      <vt:lpstr>Love God with all your heart</vt:lpstr>
      <vt:lpstr>Love God with all your heart</vt:lpstr>
      <vt:lpstr>Love God with all your heart</vt:lpstr>
      <vt:lpstr>Love God with all your heart</vt:lpstr>
      <vt:lpstr>Love God with all your heart</vt:lpstr>
      <vt:lpstr>Love God with all your heart</vt:lpstr>
      <vt:lpstr>Love God with all your heart</vt:lpstr>
      <vt:lpstr>Love God with all your heart</vt:lpstr>
      <vt:lpstr>Love God with all your heart</vt:lpstr>
      <vt:lpstr>Love God with all your heart</vt:lpstr>
      <vt:lpstr>Love God with all your heart</vt:lpstr>
      <vt:lpstr>Important Resolutions</vt:lpstr>
      <vt:lpstr>Important Resolutions</vt:lpstr>
      <vt:lpstr>PowerPoint Presentation</vt:lpstr>
      <vt:lpstr>Is God and His Kingdom first in your life?</vt:lpstr>
      <vt:lpstr>PowerPoint Presentation</vt:lpstr>
    </vt:vector>
  </TitlesOfParts>
  <Company>BeSharpCreative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Randy Childs; Joshua Feit</dc:creator>
  <cp:lastModifiedBy>Richard Lidh</cp:lastModifiedBy>
  <cp:revision>87</cp:revision>
  <cp:lastPrinted>2024-01-01T21:22:22Z</cp:lastPrinted>
  <dcterms:created xsi:type="dcterms:W3CDTF">2009-01-23T02:45:09Z</dcterms:created>
  <dcterms:modified xsi:type="dcterms:W3CDTF">2024-01-01T21:22:48Z</dcterms:modified>
</cp:coreProperties>
</file>